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09" r:id="rId2"/>
    <p:sldMasterId id="2147483733" r:id="rId3"/>
  </p:sldMasterIdLst>
  <p:sldIdLst>
    <p:sldId id="275" r:id="rId4"/>
    <p:sldId id="299" r:id="rId5"/>
    <p:sldId id="300" r:id="rId6"/>
    <p:sldId id="282" r:id="rId7"/>
    <p:sldId id="264" r:id="rId8"/>
    <p:sldId id="289" r:id="rId9"/>
    <p:sldId id="302" r:id="rId10"/>
    <p:sldId id="301" r:id="rId11"/>
    <p:sldId id="298" r:id="rId12"/>
    <p:sldId id="303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800000"/>
    <a:srgbClr val="000066"/>
    <a:srgbClr val="FFFFCC"/>
    <a:srgbClr val="66FFFF"/>
    <a:srgbClr val="FFFF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062" y="-8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001734-9D2E-4555-B4E0-499E36486D4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8A8663-243D-4021-8FB1-A5B8AD704B7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2BCF5C-39E6-43D4-858E-850A4ED100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07397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1523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479070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7733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183669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0918591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52234067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714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8F2569-46C7-4A04-9FF8-8E88698051C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8525422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6918128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6790758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698384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9970852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5450065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09880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33307172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8840165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8165422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39BB87D-9397-40FB-84BF-9CFF0B4B29C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99546338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0187058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180159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451717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A7B4F1-F06B-4CD7-AF1E-A4D7ED11A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0DD0C7D-4A1F-4D99-8982-2F86CD4A203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8532D7-2625-4210-99F9-B03C9A7B6E3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277625A-F73F-424B-98AA-517D47E80A0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17FF39D-1765-4590-AAC7-FF137EB2FA8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D178235B-AA77-4E7C-A549-8BD0AC491BF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2AAE1865-9472-4EB4-B6A5-96D681CD4FD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4863625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  <a:latin typeface="Arial" charset="0"/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55141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</p:sldLayoutIdLst>
  <p:timing>
    <p:tnLst>
      <p:par>
        <p:cTn id="1" dur="indefinite" restart="never" nodeType="tmRoot"/>
      </p:par>
    </p:tn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r>
              <a:rPr lang="en-US" sz="4800" dirty="0" smtClean="0"/>
              <a:t>Authority And The Church</a:t>
            </a:r>
            <a:endParaRPr lang="en-US" sz="4800" dirty="0" smtClean="0">
              <a:solidFill>
                <a:schemeClr val="tx1"/>
              </a:solidFill>
            </a:endParaRPr>
          </a:p>
        </p:txBody>
      </p:sp>
      <p:sp>
        <p:nvSpPr>
          <p:cNvPr id="2" name="Subtitle 1"/>
          <p:cNvSpPr>
            <a:spLocks noGrp="1"/>
          </p:cNvSpPr>
          <p:nvPr>
            <p:ph type="subTitle" idx="1"/>
          </p:nvPr>
        </p:nvSpPr>
        <p:spPr>
          <a:xfrm>
            <a:off x="533400" y="1600200"/>
            <a:ext cx="8077200" cy="1728216"/>
          </a:xfrm>
        </p:spPr>
        <p:txBody>
          <a:bodyPr anchor="ctr" anchorCtr="0">
            <a:normAutofit/>
          </a:bodyPr>
          <a:lstStyle/>
          <a:p>
            <a:pPr algn="ctr" eaLnBrk="1" hangingPunct="1">
              <a:defRPr/>
            </a:pP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xmlns="" val="2634314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362201" cy="762000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COMMAND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590801" y="228600"/>
            <a:ext cx="2362199" cy="76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ESSENTIAL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3000" y="228600"/>
            <a:ext cx="1524000" cy="762000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AIDS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477000" y="228600"/>
            <a:ext cx="2315028" cy="762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ADDITIONS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0196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Gn.6, ark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90801" y="10196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G. wood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3000" y="10196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Tools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477000" y="10196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600" y="16292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Lv.10, fire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590801" y="16292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Holy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953000" y="16292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Censer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477000" y="16292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Strange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228600" y="22388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Ro.6, bap.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2590801" y="22388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Bury/water 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4953000" y="22388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solidFill>
                  <a:schemeClr val="tx1"/>
                </a:solidFill>
              </a:rPr>
              <a:t>B’try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477000" y="22388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Spr./sand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228600" y="28484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Ep.5, sing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2590801" y="28484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solidFill>
                  <a:srgbClr val="000066"/>
                </a:solidFill>
              </a:rPr>
              <a:t>Spir</a:t>
            </a:r>
            <a:r>
              <a:rPr lang="en-US" sz="3000" dirty="0" smtClean="0">
                <a:solidFill>
                  <a:srgbClr val="000066"/>
                </a:solidFill>
              </a:rPr>
              <a:t>.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953000" y="28484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Book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477000" y="28484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Organ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228600" y="34580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1 T.5, relief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590801" y="34580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church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27" name="Rectangle 26"/>
          <p:cNvSpPr/>
          <p:nvPr/>
        </p:nvSpPr>
        <p:spPr>
          <a:xfrm>
            <a:off x="4953000" y="34580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Med.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6477000" y="34580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B. Society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228600" y="40676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1 Th.1, </a:t>
            </a:r>
            <a:r>
              <a:rPr lang="en-US" sz="3000" dirty="0" err="1" smtClean="0">
                <a:solidFill>
                  <a:srgbClr val="FFFF00"/>
                </a:solidFill>
              </a:rPr>
              <a:t>ev</a:t>
            </a:r>
            <a:r>
              <a:rPr lang="en-US" sz="3000" dirty="0" smtClean="0">
                <a:solidFill>
                  <a:srgbClr val="FFFF00"/>
                </a:solidFill>
              </a:rPr>
              <a:t>.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2590801" y="40676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church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4953000" y="40676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Web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477000" y="40676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M. Society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28600" y="4677228"/>
            <a:ext cx="2362201" cy="580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1 Co.14, ed.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2590801" y="4677228"/>
            <a:ext cx="2362199" cy="580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church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953000" y="4677228"/>
            <a:ext cx="1524000" cy="580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Class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6477000" y="4677228"/>
            <a:ext cx="2315028" cy="580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College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228600" y="5286828"/>
            <a:ext cx="2362201" cy="1342572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Hb.10,</a:t>
            </a:r>
            <a:br>
              <a:rPr lang="en-US" sz="3000" dirty="0" smtClean="0">
                <a:solidFill>
                  <a:srgbClr val="FFFF00"/>
                </a:solidFill>
              </a:rPr>
            </a:br>
            <a:r>
              <a:rPr lang="en-US" sz="3000" dirty="0" smtClean="0">
                <a:solidFill>
                  <a:srgbClr val="FFFF00"/>
                </a:solidFill>
              </a:rPr>
              <a:t>assembly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2590801" y="5286828"/>
            <a:ext cx="2362199" cy="1342572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err="1" smtClean="0">
                <a:solidFill>
                  <a:srgbClr val="000066"/>
                </a:solidFill>
              </a:rPr>
              <a:t>Spir</a:t>
            </a:r>
            <a:r>
              <a:rPr lang="en-US" sz="3000" dirty="0" smtClean="0">
                <a:solidFill>
                  <a:srgbClr val="000066"/>
                </a:solidFill>
              </a:rPr>
              <a:t>.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1 Co.5,11,14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4953000" y="5286828"/>
            <a:ext cx="1524000" cy="1342572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Bldg.</a:t>
            </a:r>
          </a:p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1 Co.14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6477000" y="5286828"/>
            <a:ext cx="2315028" cy="1342572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Gym, Kitchen…</a:t>
            </a:r>
            <a:endParaRPr lang="en-US" sz="3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0618719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solidFill>
                  <a:srgbClr val="000066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Beauty and importance of unity</a:t>
            </a:r>
            <a:endParaRPr lang="en-US" sz="3600" dirty="0">
              <a:solidFill>
                <a:srgbClr val="000066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2686" y="1295400"/>
            <a:ext cx="8229600" cy="4525963"/>
          </a:xfrm>
        </p:spPr>
        <p:txBody>
          <a:bodyPr/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Psalm 133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John 17:20-21 (17)</a:t>
            </a:r>
          </a:p>
          <a:p>
            <a:pPr lvl="1"/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Corinthians 1:10</a:t>
            </a:r>
          </a:p>
          <a:p>
            <a:pPr marL="0" indent="0" algn="ctr">
              <a:buNone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Barrier to unity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Different attitudes toward Bible authority – a ‘different spirit’</a:t>
            </a:r>
          </a:p>
        </p:txBody>
      </p:sp>
    </p:spTree>
    <p:extLst>
      <p:ext uri="{BB962C8B-B14F-4D97-AF65-F5344CB8AC3E}">
        <p14:creationId xmlns:p14="http://schemas.microsoft.com/office/powerpoint/2010/main" xmlns="" val="4120530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Issues change; attitudes</a:t>
            </a:r>
            <a:b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remain the same </a:t>
            </a:r>
            <a:endParaRPr lang="en-US" sz="36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4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1849 – ACMS</a:t>
            </a:r>
          </a:p>
          <a:p>
            <a:pPr>
              <a:spcAft>
                <a:spcPts val="400"/>
              </a:spcAft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1859 – Organ</a:t>
            </a: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Unity meeting: Joplin, MO</a:t>
            </a:r>
          </a:p>
          <a:p>
            <a:pPr lvl="1">
              <a:spcAft>
                <a:spcPts val="400"/>
              </a:spcAft>
            </a:pPr>
            <a:r>
              <a:rPr lang="en-US" sz="32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Fellowship in . . .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200" y="4191000"/>
            <a:ext cx="2667000" cy="609600"/>
          </a:xfrm>
          <a:prstGeom prst="rect">
            <a:avLst/>
          </a:prstGeom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benevolence</a:t>
            </a:r>
            <a:endParaRPr lang="en-US" sz="31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3058" y="4191000"/>
            <a:ext cx="2667000" cy="609600"/>
          </a:xfrm>
          <a:prstGeom prst="rect">
            <a:avLst/>
          </a:prstGeom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edification</a:t>
            </a:r>
            <a:endParaRPr lang="en-US" sz="31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008916" y="4191000"/>
            <a:ext cx="2667000" cy="609600"/>
          </a:xfrm>
          <a:prstGeom prst="rect">
            <a:avLst/>
          </a:prstGeom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100" dirty="0" smtClean="0">
                <a:solidFill>
                  <a:srgbClr val="80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evangelism</a:t>
            </a:r>
            <a:endParaRPr lang="en-US" sz="3100" dirty="0">
              <a:solidFill>
                <a:srgbClr val="80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741774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4658" y="838200"/>
            <a:ext cx="7543800" cy="1524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How Does God</a:t>
            </a:r>
            <a:br>
              <a:rPr 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 Authority?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344539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>
              <a:defRPr/>
            </a:pPr>
            <a:r>
              <a:rPr lang="en-US" dirty="0" smtClean="0"/>
              <a:t>Same way any person</a:t>
            </a:r>
            <a:br>
              <a:rPr lang="en-US" dirty="0" smtClean="0"/>
            </a:br>
            <a:r>
              <a:rPr lang="en-US" dirty="0" smtClean="0"/>
              <a:t>in authority does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 fontScale="92500"/>
          </a:bodyPr>
          <a:lstStyle/>
          <a:p>
            <a:pPr marL="118872" indent="0" algn="ctr" eaLnBrk="1" hangingPunct="1">
              <a:buNone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Boss writes employees . . .</a:t>
            </a:r>
          </a:p>
          <a:p>
            <a:pPr>
              <a:defRPr/>
            </a:pP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Expresses orders; tells them . . .</a:t>
            </a:r>
          </a:p>
          <a:p>
            <a:pPr lvl="1">
              <a:spcAft>
                <a:spcPts val="600"/>
              </a:spcAft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Co.11:23-25</a:t>
            </a:r>
          </a:p>
          <a:p>
            <a:pPr>
              <a:defRPr/>
            </a:pP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Explains what good workers are doing</a:t>
            </a:r>
          </a:p>
          <a:p>
            <a:pPr lvl="1">
              <a:defRPr/>
            </a:pP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Ph.4:9 . . . Ac.20:7 (approved ex.)</a:t>
            </a:r>
          </a:p>
          <a:p>
            <a:pPr>
              <a:spcAft>
                <a:spcPts val="600"/>
              </a:spcAft>
              <a:defRPr/>
            </a:pPr>
            <a:endParaRPr lang="en-US" sz="36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spcBef>
                <a:spcPts val="1800"/>
              </a:spcBef>
              <a:spcAft>
                <a:spcPts val="600"/>
              </a:spcAft>
              <a:defRPr/>
            </a:pPr>
            <a:r>
              <a:rPr lang="en-US" sz="3600" dirty="0" smtClean="0">
                <a:solidFill>
                  <a:srgbClr val="0000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Expects workers to reach right conclusions</a:t>
            </a:r>
            <a:r>
              <a:rPr lang="en-US" sz="36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  Ac.20:7; Ex.20:8…</a:t>
            </a:r>
          </a:p>
        </p:txBody>
      </p:sp>
      <p:sp>
        <p:nvSpPr>
          <p:cNvPr id="4" name="Rounded Rectangle 3"/>
          <p:cNvSpPr/>
          <p:nvPr/>
        </p:nvSpPr>
        <p:spPr>
          <a:xfrm>
            <a:off x="413659" y="4405086"/>
            <a:ext cx="8305800" cy="6096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smtClean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If examples do not bind, neither do commands</a:t>
            </a:r>
            <a:endParaRPr lang="en-US" sz="3200" dirty="0">
              <a:solidFill>
                <a:schemeClr val="tx1"/>
              </a:solidFill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“If God does not say not to,</a:t>
            </a:r>
            <a:br>
              <a:rPr lang="en-US" dirty="0" smtClean="0"/>
            </a:br>
            <a:r>
              <a:rPr lang="en-US" dirty="0" smtClean="0"/>
              <a:t>may we do it?”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86114"/>
            <a:ext cx="8686800" cy="5181600"/>
          </a:xfrm>
        </p:spPr>
        <p:txBody>
          <a:bodyPr>
            <a:normAutofit/>
          </a:bodyPr>
          <a:lstStyle/>
          <a:p>
            <a:pPr marL="118872" indent="0" algn="ctr" eaLnBrk="1" hangingPunct="1">
              <a:spcAft>
                <a:spcPts val="600"/>
              </a:spcAft>
              <a:buNone/>
              <a:defRPr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Does silence permit or prohibit?  (Hb.1:4-5)</a:t>
            </a:r>
          </a:p>
        </p:txBody>
      </p:sp>
      <p:sp>
        <p:nvSpPr>
          <p:cNvPr id="4" name="Rectangle 3"/>
          <p:cNvSpPr/>
          <p:nvPr/>
        </p:nvSpPr>
        <p:spPr>
          <a:xfrm>
            <a:off x="185058" y="1919514"/>
            <a:ext cx="8763000" cy="4648200"/>
          </a:xfrm>
          <a:prstGeom prst="rect">
            <a:avLst/>
          </a:prstGeom>
          <a:solidFill>
            <a:srgbClr val="66FFFF">
              <a:alpha val="14000"/>
            </a:srgbClr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3500" b="1" baseline="30000" dirty="0" smtClean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12</a:t>
            </a:r>
            <a:r>
              <a:rPr lang="en-US" sz="35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when there is a change in the </a:t>
            </a:r>
            <a:r>
              <a:rPr lang="en-US" sz="35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priest-hood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there is necessarily a change in the law as well. </a:t>
            </a:r>
            <a:r>
              <a:rPr lang="en-US" sz="35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3500" b="1" baseline="30000" dirty="0" smtClean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13</a:t>
            </a:r>
            <a:r>
              <a:rPr lang="en-US" sz="35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one of whom these things are spoken belonged to another tribe, from which no one has ever served at the altar. </a:t>
            </a:r>
            <a:r>
              <a:rPr lang="en-US" sz="3500" b="1" baseline="30000" dirty="0" smtClean="0">
                <a:solidFill>
                  <a:srgbClr val="800000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14</a:t>
            </a:r>
            <a:r>
              <a:rPr lang="en-US" sz="35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</a:t>
            </a:r>
            <a:r>
              <a:rPr lang="en-US" sz="3500" dirty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it is evident that our Lord was descended from Judah, and in connection with that tribe Moses said nothing about </a:t>
            </a:r>
            <a:r>
              <a:rPr lang="en-US" sz="35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priests </a:t>
            </a:r>
            <a:r>
              <a:rPr lang="en-US" sz="2800" dirty="0" smtClean="0">
                <a:solidFill>
                  <a:schemeClr val="tx1"/>
                </a:solidFill>
                <a:latin typeface="Calibri" panose="020F050202020403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– Hb.7:12-14</a:t>
            </a:r>
            <a:endParaRPr lang="en-US" sz="3600" dirty="0">
              <a:latin typeface="Calibri" panose="020F0502020204030204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8164284" y="4706256"/>
            <a:ext cx="609600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5304972" y="3095172"/>
            <a:ext cx="3135084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086428" y="3628572"/>
            <a:ext cx="609600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43114" y="5758542"/>
            <a:ext cx="1143000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114" y="6299202"/>
            <a:ext cx="4724400" cy="0"/>
          </a:xfrm>
          <a:prstGeom prst="line">
            <a:avLst/>
          </a:prstGeom>
          <a:ln w="57150">
            <a:solidFill>
              <a:srgbClr val="00006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0242888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eaLnBrk="1" hangingPunct="1">
              <a:defRPr/>
            </a:pPr>
            <a:r>
              <a:rPr lang="en-US" dirty="0" smtClean="0"/>
              <a:t>“But we do many things</a:t>
            </a:r>
            <a:br>
              <a:rPr lang="en-US" dirty="0" smtClean="0"/>
            </a:br>
            <a:r>
              <a:rPr lang="en-US" dirty="0" smtClean="0"/>
              <a:t>without Bible authority”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447800"/>
            <a:ext cx="8686800" cy="5181600"/>
          </a:xfrm>
        </p:spPr>
        <p:txBody>
          <a:bodyPr>
            <a:normAutofit/>
          </a:bodyPr>
          <a:lstStyle/>
          <a:p>
            <a:pPr marL="118872" indent="0" algn="ctr" eaLnBrk="1" hangingPunct="1">
              <a:spcAft>
                <a:spcPts val="600"/>
              </a:spcAft>
              <a:buNone/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If true . . . Sin!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Dt.4:2, no plus, no minus, no errors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Pr.30:5-6, Liar! Liar!  (Mt.4:4)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Mt.28:20, obedience training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Tim.1:3, one way; exclusive 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 Pt.4:11, three-part harmony</a:t>
            </a:r>
          </a:p>
          <a:p>
            <a:pPr>
              <a:spcBef>
                <a:spcPts val="600"/>
              </a:spcBef>
              <a:spcAft>
                <a:spcPts val="1200"/>
              </a:spcAft>
              <a:defRPr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 Jn.9, crossing the line </a:t>
            </a:r>
          </a:p>
        </p:txBody>
      </p:sp>
    </p:spTree>
    <p:extLst>
      <p:ext uri="{BB962C8B-B14F-4D97-AF65-F5344CB8AC3E}">
        <p14:creationId xmlns:p14="http://schemas.microsoft.com/office/powerpoint/2010/main" xmlns="" val="2355862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evel 3"/>
          <p:cNvSpPr/>
          <p:nvPr/>
        </p:nvSpPr>
        <p:spPr>
          <a:xfrm>
            <a:off x="791028" y="874486"/>
            <a:ext cx="7543800" cy="762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How Does God Express Authority?</a:t>
            </a:r>
            <a:endParaRPr lang="en-US" sz="2400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Bevel 2"/>
          <p:cNvSpPr/>
          <p:nvPr/>
        </p:nvSpPr>
        <p:spPr>
          <a:xfrm>
            <a:off x="791028" y="1828800"/>
            <a:ext cx="7543800" cy="1524000"/>
          </a:xfrm>
          <a:prstGeom prst="beve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Authority is Either General or Specific</a:t>
            </a:r>
            <a:endParaRPr lang="en-US" sz="3600" b="1" dirty="0">
              <a:solidFill>
                <a:schemeClr val="tx1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6620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alpha val="1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228600"/>
            <a:ext cx="2362201" cy="762000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COMMAND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608944" y="228600"/>
            <a:ext cx="2344056" cy="76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ESSENTIAL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956630" y="228600"/>
            <a:ext cx="1280886" cy="762000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AIDS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6252030" y="228600"/>
            <a:ext cx="2539998" cy="762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ADDITIONS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28600" y="1019628"/>
            <a:ext cx="2362201" cy="762000"/>
          </a:xfrm>
          <a:prstGeom prst="rect">
            <a:avLst/>
          </a:prstGeom>
          <a:solidFill>
            <a:srgbClr val="00006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FFFF00"/>
                </a:solidFill>
              </a:rPr>
              <a:t>Gn.6, ark</a:t>
            </a:r>
            <a:endParaRPr lang="en-US" sz="3000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08944" y="1019628"/>
            <a:ext cx="2344056" cy="76200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rgbClr val="000066"/>
                </a:solidFill>
              </a:rPr>
              <a:t>G. wood</a:t>
            </a:r>
            <a:endParaRPr lang="en-US" sz="3000" dirty="0">
              <a:solidFill>
                <a:srgbClr val="000066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956630" y="1019628"/>
            <a:ext cx="1280886" cy="762000"/>
          </a:xfrm>
          <a:prstGeom prst="rect">
            <a:avLst/>
          </a:prstGeom>
          <a:solidFill>
            <a:srgbClr val="66FFFF">
              <a:alpha val="8000"/>
            </a:srgb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tx1"/>
                </a:solidFill>
              </a:rPr>
              <a:t>Tools</a:t>
            </a:r>
            <a:endParaRPr lang="en-US" sz="3000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6252030" y="1019628"/>
            <a:ext cx="2539998" cy="762000"/>
          </a:xfrm>
          <a:prstGeom prst="rect">
            <a:avLst/>
          </a:prstGeom>
          <a:solidFill>
            <a:srgbClr val="800000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000" dirty="0" smtClean="0">
                <a:solidFill>
                  <a:schemeClr val="bg1"/>
                </a:solidFill>
              </a:rPr>
              <a:t>Pine</a:t>
            </a:r>
            <a:endParaRPr lang="en-US" sz="3000" dirty="0">
              <a:solidFill>
                <a:schemeClr val="bg1"/>
              </a:solidFill>
            </a:endParaRPr>
          </a:p>
        </p:txBody>
      </p:sp>
      <p:sp>
        <p:nvSpPr>
          <p:cNvPr id="11" name="Rounded Rectangular Callout 10"/>
          <p:cNvSpPr/>
          <p:nvPr/>
        </p:nvSpPr>
        <p:spPr>
          <a:xfrm>
            <a:off x="304800" y="2286000"/>
            <a:ext cx="4114800" cy="2362200"/>
          </a:xfrm>
          <a:prstGeom prst="wedgeRoundRectCallout">
            <a:avLst>
              <a:gd name="adj1" fmla="val 72178"/>
              <a:gd name="adj2" fmla="val -81187"/>
              <a:gd name="adj3" fmla="val 16667"/>
            </a:avLst>
          </a:prstGeom>
          <a:solidFill>
            <a:srgbClr val="FFFFCC"/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Command includes use of anything that aids in obedience</a:t>
            </a:r>
            <a:endParaRPr lang="en-US" sz="3600" dirty="0">
              <a:solidFill>
                <a:srgbClr val="000066"/>
              </a:solidFill>
            </a:endParaRPr>
          </a:p>
        </p:txBody>
      </p:sp>
      <p:sp>
        <p:nvSpPr>
          <p:cNvPr id="12" name="Rounded Rectangular Callout 11"/>
          <p:cNvSpPr/>
          <p:nvPr/>
        </p:nvSpPr>
        <p:spPr>
          <a:xfrm>
            <a:off x="4550229" y="3048000"/>
            <a:ext cx="4114800" cy="2590800"/>
          </a:xfrm>
          <a:prstGeom prst="wedgeRoundRectCallout">
            <a:avLst>
              <a:gd name="adj1" fmla="val 13976"/>
              <a:gd name="adj2" fmla="val -109361"/>
              <a:gd name="adj3" fmla="val 16667"/>
            </a:avLst>
          </a:prstGeom>
          <a:solidFill>
            <a:srgbClr val="FFFFCC"/>
          </a:solidFill>
          <a:ln w="6350">
            <a:solidFill>
              <a:srgbClr val="000066"/>
            </a:solidFill>
          </a:ln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“If use tools, I can use pine.”</a:t>
            </a:r>
          </a:p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*Dt.4:2</a:t>
            </a:r>
          </a:p>
          <a:p>
            <a:pPr algn="ctr"/>
            <a:r>
              <a:rPr lang="en-US" sz="3600" dirty="0" smtClean="0">
                <a:solidFill>
                  <a:srgbClr val="000066"/>
                </a:solidFill>
              </a:rPr>
              <a:t>*Hb.11:7</a:t>
            </a:r>
            <a:endParaRPr lang="en-US" sz="3600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225510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 animBg="1"/>
      <p:bldP spid="9" grpId="0" animBg="1"/>
      <p:bldP spid="11" grpId="0" animBg="1"/>
      <p:bldP spid="12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1832</TotalTime>
  <Words>387</Words>
  <Application>Microsoft Office PowerPoint</Application>
  <PresentationFormat>On-screen Show (4:3)</PresentationFormat>
  <Paragraphs>88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Module</vt:lpstr>
      <vt:lpstr>Default Design</vt:lpstr>
      <vt:lpstr>2_Default Design</vt:lpstr>
      <vt:lpstr>Authority And The Church</vt:lpstr>
      <vt:lpstr>Beauty and importance of unity</vt:lpstr>
      <vt:lpstr>Issues change; attitudes remain the same </vt:lpstr>
      <vt:lpstr>Slide 4</vt:lpstr>
      <vt:lpstr>Same way any person in authority does</vt:lpstr>
      <vt:lpstr>“If God does not say not to, may we do it?”</vt:lpstr>
      <vt:lpstr>“But we do many things without Bible authority”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Corrupt World by Rick Duggin</dc:title>
  <dc:creator>System Administrator</dc:creator>
  <cp:lastModifiedBy>Johnson</cp:lastModifiedBy>
  <cp:revision>104</cp:revision>
  <dcterms:created xsi:type="dcterms:W3CDTF">2008-01-16T19:15:47Z</dcterms:created>
  <dcterms:modified xsi:type="dcterms:W3CDTF">2015-10-20T00:21:53Z</dcterms:modified>
</cp:coreProperties>
</file>