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6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Fishing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0110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fishing?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Jesus Used fish in some of his parables and miracles</a:t>
            </a:r>
          </a:p>
          <a:p>
            <a:r>
              <a:rPr lang="en-US" dirty="0" smtClean="0"/>
              <a:t>Jesus Called Peter and Andrew to be fishers of men </a:t>
            </a:r>
          </a:p>
          <a:p>
            <a:r>
              <a:rPr lang="en-US" dirty="0" smtClean="0"/>
              <a:t>How do we use Fishing compared to teaching others?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Fishing in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rot="253">
            <a:off x="867949" y="2375894"/>
            <a:ext cx="10363827" cy="3424108"/>
          </a:xfrm>
        </p:spPr>
        <p:txBody>
          <a:bodyPr/>
          <a:lstStyle/>
          <a:p>
            <a:r>
              <a:rPr lang="en-US" dirty="0" smtClean="0"/>
              <a:t>First you need a hook and bait</a:t>
            </a:r>
          </a:p>
          <a:p>
            <a:pPr lvl="1"/>
            <a:r>
              <a:rPr lang="en-US" dirty="0" smtClean="0"/>
              <a:t>Acts 8:29-31</a:t>
            </a:r>
          </a:p>
          <a:p>
            <a:r>
              <a:rPr lang="en-US" dirty="0" smtClean="0"/>
              <a:t>Then you need Patience</a:t>
            </a:r>
          </a:p>
          <a:p>
            <a:pPr lvl="1"/>
            <a:r>
              <a:rPr lang="en-US" dirty="0" smtClean="0"/>
              <a:t>2 Tim 4:2 </a:t>
            </a:r>
          </a:p>
          <a:p>
            <a:r>
              <a:rPr lang="en-US" dirty="0" smtClean="0"/>
              <a:t>And when you help catch (save) someone, Rejoice</a:t>
            </a:r>
          </a:p>
          <a:p>
            <a:pPr lvl="1"/>
            <a:r>
              <a:rPr lang="en-US" dirty="0" smtClean="0"/>
              <a:t>Luke 15:1-7, 10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21249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fishing?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r>
              <a:rPr lang="en-US" dirty="0" smtClean="0"/>
              <a:t>Jesus used fish in some of his parables and miracles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used fish in some of His parables/miracles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Parable of the net</a:t>
            </a:r>
          </a:p>
          <a:p>
            <a:pPr lvl="1"/>
            <a:r>
              <a:rPr lang="en-US" dirty="0" smtClean="0"/>
              <a:t>Matt 13:47-48</a:t>
            </a:r>
          </a:p>
          <a:p>
            <a:pPr lvl="1"/>
            <a:r>
              <a:rPr lang="en-US" dirty="0" smtClean="0"/>
              <a:t>Interpretation 49-50</a:t>
            </a:r>
          </a:p>
          <a:p>
            <a:r>
              <a:rPr lang="en-US" dirty="0" smtClean="0"/>
              <a:t>The miracle of the numerous fish</a:t>
            </a:r>
          </a:p>
          <a:p>
            <a:pPr lvl="1"/>
            <a:r>
              <a:rPr lang="en-US" dirty="0" smtClean="0"/>
              <a:t>Luke 5:4-11</a:t>
            </a:r>
          </a:p>
          <a:p>
            <a:r>
              <a:rPr lang="en-US" dirty="0" smtClean="0"/>
              <a:t>The temple tax</a:t>
            </a:r>
          </a:p>
          <a:p>
            <a:pPr lvl="1"/>
            <a:r>
              <a:rPr lang="en-US" dirty="0" smtClean="0"/>
              <a:t>Matt 17:24-27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934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fishing?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r>
              <a:rPr lang="en-US" dirty="0" smtClean="0"/>
              <a:t>Jesus used fish in some of His parables and miracles</a:t>
            </a:r>
          </a:p>
          <a:p>
            <a:r>
              <a:rPr lang="en-US" dirty="0" smtClean="0"/>
              <a:t>Jesus Called Peter and Andrew to be fishers of men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622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fishers of men?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Jesus calls Peter and Andrew to be fishers of Men	</a:t>
            </a:r>
          </a:p>
          <a:p>
            <a:pPr lvl="1"/>
            <a:r>
              <a:rPr lang="en-US" dirty="0" smtClean="0"/>
              <a:t>Matt 4:18-19 </a:t>
            </a:r>
          </a:p>
          <a:p>
            <a:r>
              <a:rPr lang="en-US" dirty="0" smtClean="0"/>
              <a:t>Peter became a fisher of men at the start of the church</a:t>
            </a:r>
          </a:p>
          <a:p>
            <a:pPr lvl="1"/>
            <a:r>
              <a:rPr lang="en-US" dirty="0" smtClean="0"/>
              <a:t>Acts 2:36-41</a:t>
            </a:r>
          </a:p>
          <a:p>
            <a:r>
              <a:rPr lang="en-US" dirty="0" smtClean="0"/>
              <a:t>How do we become fishers of men?</a:t>
            </a:r>
          </a:p>
        </p:txBody>
      </p:sp>
    </p:spTree>
    <p:extLst>
      <p:ext uri="{BB962C8B-B14F-4D97-AF65-F5344CB8AC3E}">
        <p14:creationId xmlns:p14="http://schemas.microsoft.com/office/powerpoint/2010/main" xmlns="" val="221336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Find Out what the scriptures say</a:t>
            </a:r>
          </a:p>
          <a:p>
            <a:pPr lvl="1"/>
            <a:r>
              <a:rPr lang="en-US" sz="2200" dirty="0" smtClean="0"/>
              <a:t>Study </a:t>
            </a:r>
          </a:p>
          <a:p>
            <a:pPr lvl="2"/>
            <a:r>
              <a:rPr lang="en-US" sz="2000" dirty="0" smtClean="0"/>
              <a:t>Acts 17:10-11</a:t>
            </a:r>
          </a:p>
          <a:p>
            <a:pPr lvl="2"/>
            <a:r>
              <a:rPr lang="en-US" sz="2000" dirty="0" smtClean="0"/>
              <a:t>2 Tim 3:14-15 </a:t>
            </a:r>
          </a:p>
          <a:p>
            <a:pPr lvl="1"/>
            <a:r>
              <a:rPr lang="en-US" sz="2200" dirty="0" smtClean="0"/>
              <a:t>Be prepared </a:t>
            </a:r>
          </a:p>
          <a:p>
            <a:pPr lvl="2"/>
            <a:r>
              <a:rPr lang="en-US" sz="2000" dirty="0" smtClean="0"/>
              <a:t>1 Pet 3:15-16</a:t>
            </a:r>
          </a:p>
        </p:txBody>
      </p:sp>
    </p:spTree>
    <p:extLst>
      <p:ext uri="{BB962C8B-B14F-4D97-AF65-F5344CB8AC3E}">
        <p14:creationId xmlns:p14="http://schemas.microsoft.com/office/powerpoint/2010/main" xmlns="" val="300841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Find Out what the scriptures say</a:t>
            </a:r>
          </a:p>
          <a:p>
            <a:r>
              <a:rPr lang="en-US" sz="2400" dirty="0" smtClean="0"/>
              <a:t>Investigate yourself </a:t>
            </a:r>
          </a:p>
          <a:p>
            <a:pPr lvl="1"/>
            <a:r>
              <a:rPr lang="en-US" sz="2200" dirty="0" smtClean="0"/>
              <a:t>matt 7:1-5 </a:t>
            </a:r>
          </a:p>
          <a:p>
            <a:pPr lvl="1"/>
            <a:r>
              <a:rPr lang="en-US" sz="2200" dirty="0" smtClean="0"/>
              <a:t>James 1:23-25</a:t>
            </a:r>
          </a:p>
        </p:txBody>
      </p:sp>
    </p:spTree>
    <p:extLst>
      <p:ext uri="{BB962C8B-B14F-4D97-AF65-F5344CB8AC3E}">
        <p14:creationId xmlns:p14="http://schemas.microsoft.com/office/powerpoint/2010/main" xmlns="" val="1022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Find Out what the scriptures say</a:t>
            </a:r>
          </a:p>
          <a:p>
            <a:r>
              <a:rPr lang="en-US" sz="2400" dirty="0" smtClean="0"/>
              <a:t>Investigate yourself</a:t>
            </a:r>
          </a:p>
          <a:p>
            <a:r>
              <a:rPr lang="en-US" sz="2400" dirty="0" smtClean="0"/>
              <a:t>Show Others the Way of Christ </a:t>
            </a:r>
          </a:p>
          <a:p>
            <a:pPr lvl="1"/>
            <a:r>
              <a:rPr lang="en-US" sz="2200" dirty="0" smtClean="0"/>
              <a:t>Matt 10:32 </a:t>
            </a:r>
          </a:p>
          <a:p>
            <a:pPr lvl="1"/>
            <a:r>
              <a:rPr lang="en-US" sz="2200" dirty="0" smtClean="0"/>
              <a:t>Matt 28:18-20</a:t>
            </a:r>
          </a:p>
        </p:txBody>
      </p:sp>
    </p:spTree>
    <p:extLst>
      <p:ext uri="{BB962C8B-B14F-4D97-AF65-F5344CB8AC3E}">
        <p14:creationId xmlns:p14="http://schemas.microsoft.com/office/powerpoint/2010/main" xmlns="" val="188064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Find Out what the scriptures say</a:t>
            </a:r>
          </a:p>
          <a:p>
            <a:r>
              <a:rPr lang="en-US" sz="2400" dirty="0" smtClean="0"/>
              <a:t>Investigate yourself</a:t>
            </a:r>
          </a:p>
          <a:p>
            <a:r>
              <a:rPr lang="en-US" sz="2400" dirty="0" smtClean="0"/>
              <a:t>Show Others the Way of Christ</a:t>
            </a:r>
          </a:p>
          <a:p>
            <a:r>
              <a:rPr lang="en-US" sz="2400" dirty="0" smtClean="0"/>
              <a:t>Help Others to maturity in Christ</a:t>
            </a:r>
          </a:p>
          <a:p>
            <a:pPr lvl="1"/>
            <a:r>
              <a:rPr lang="en-US" sz="2200" dirty="0" smtClean="0"/>
              <a:t>2 Tim 3:16-17</a:t>
            </a:r>
          </a:p>
          <a:p>
            <a:pPr lvl="1"/>
            <a:r>
              <a:rPr lang="en-US" sz="2200" dirty="0" err="1" smtClean="0"/>
              <a:t>Eph</a:t>
            </a:r>
            <a:r>
              <a:rPr lang="en-US" sz="2200" dirty="0" smtClean="0"/>
              <a:t> 4:11-14</a:t>
            </a:r>
          </a:p>
          <a:p>
            <a:pPr lvl="1"/>
            <a:r>
              <a:rPr lang="en-US" sz="2200" dirty="0" smtClean="0"/>
              <a:t>Col 1:9-10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92501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582</TotalTime>
  <Words>242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Droplet</vt:lpstr>
      <vt:lpstr>Fishing</vt:lpstr>
      <vt:lpstr>What about fishing?</vt:lpstr>
      <vt:lpstr>Jesus used fish in some of His parables/miracles</vt:lpstr>
      <vt:lpstr>What about fishing?</vt:lpstr>
      <vt:lpstr>What are fishers of men?</vt:lpstr>
      <vt:lpstr>How to FISH</vt:lpstr>
      <vt:lpstr>How to FISH</vt:lpstr>
      <vt:lpstr>How to FISH</vt:lpstr>
      <vt:lpstr>How to FISH</vt:lpstr>
      <vt:lpstr>What about fishing?</vt:lpstr>
      <vt:lpstr>How to use Fishing in teaching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Fishing</dc:title>
  <dc:creator>Dave</dc:creator>
  <cp:lastModifiedBy>Johnson</cp:lastModifiedBy>
  <cp:revision>33</cp:revision>
  <dcterms:created xsi:type="dcterms:W3CDTF">2015-10-15T22:03:49Z</dcterms:created>
  <dcterms:modified xsi:type="dcterms:W3CDTF">2015-10-26T23:47:55Z</dcterms:modified>
</cp:coreProperties>
</file>