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0"/>
  </p:notesMasterIdLst>
  <p:sldIdLst>
    <p:sldId id="298" r:id="rId3"/>
    <p:sldId id="260" r:id="rId4"/>
    <p:sldId id="258" r:id="rId5"/>
    <p:sldId id="324" r:id="rId6"/>
    <p:sldId id="325" r:id="rId7"/>
    <p:sldId id="301" r:id="rId8"/>
    <p:sldId id="299" r:id="rId9"/>
    <p:sldId id="327" r:id="rId10"/>
    <p:sldId id="328" r:id="rId11"/>
    <p:sldId id="323" r:id="rId12"/>
    <p:sldId id="306" r:id="rId13"/>
    <p:sldId id="329" r:id="rId14"/>
    <p:sldId id="322" r:id="rId15"/>
    <p:sldId id="330" r:id="rId16"/>
    <p:sldId id="331" r:id="rId17"/>
    <p:sldId id="311" r:id="rId18"/>
    <p:sldId id="33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CC6600"/>
    <a:srgbClr val="00FF00"/>
    <a:srgbClr val="E18564"/>
    <a:srgbClr val="E88563"/>
    <a:srgbClr val="FFFF3E"/>
    <a:srgbClr val="FFFF66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Talking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11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Cynical Complaining, 1-3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Carnal Craving, 4-9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III. Consecrated Colleagues,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10-17, 24-30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3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God answers Moses’ prayer . . .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  <a:tabLst>
                <a:tab pos="914400" algn="l"/>
              </a:tabLst>
            </a:pPr>
            <a:r>
              <a:rPr lang="en-US" altLang="en-US" sz="3600" dirty="0" smtClean="0">
                <a:latin typeface="Verdana" pitchFamily="34" charset="0"/>
              </a:rPr>
              <a:t>A troop of kindred spirits</a:t>
            </a:r>
            <a:endParaRPr lang="en-US" altLang="en-US" sz="3600" dirty="0">
              <a:latin typeface="Verdana" pitchFamily="34" charset="0"/>
            </a:endParaRPr>
          </a:p>
          <a:p>
            <a:pPr marL="514350" indent="-449263"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Great men are never envious of others</a:t>
            </a:r>
          </a:p>
          <a:p>
            <a:pPr marL="514350" indent="-449263"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It is hard for some to rejoice in excellence of others.  1 Sm.17</a:t>
            </a: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364248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Cynical Complaining, 1-3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Carnal Craving, 4-9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III. Consecrated Colleagues, 10-17, 24-30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IV. Careless Challenge,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18-30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5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48"/>
            <a:ext cx="9144000" cy="1280652"/>
          </a:xfrm>
          <a:solidFill>
            <a:schemeClr val="tx1"/>
          </a:solidFill>
        </p:spPr>
        <p:txBody>
          <a:bodyPr/>
          <a:lstStyle/>
          <a:p>
            <a:r>
              <a:rPr lang="en-US" sz="39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Menu,</a:t>
            </a:r>
            <a:r>
              <a:rPr lang="en-US" dirty="0" smtClean="0">
                <a:solidFill>
                  <a:schemeClr val="bg1"/>
                </a:solidFill>
              </a:rPr>
              <a:t> 18-30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652"/>
            <a:ext cx="8229600" cy="5196348"/>
          </a:xfrm>
        </p:spPr>
        <p:txBody>
          <a:bodyPr/>
          <a:lstStyle/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18-20, meat…  Replaces God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21-22, et </a:t>
            </a:r>
            <a:r>
              <a:rPr 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Moses?  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 ‘short’ arm of the law?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knows their condition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could change it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does not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3733800"/>
            <a:ext cx="2057400" cy="990600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</a:t>
            </a:r>
            <a:b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Him?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660" y="4876800"/>
            <a:ext cx="4038600" cy="1600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Wilderness (transition)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is</a:t>
            </a:r>
            <a:b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our boot camp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8704" y="4876800"/>
            <a:ext cx="4038600" cy="1600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One thing God</a:t>
            </a:r>
            <a:b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cannot do . . .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88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48"/>
            <a:ext cx="9144000" cy="1280652"/>
          </a:xfrm>
          <a:solidFill>
            <a:schemeClr val="tx1"/>
          </a:solidFill>
        </p:spPr>
        <p:txBody>
          <a:bodyPr/>
          <a:lstStyle/>
          <a:p>
            <a:r>
              <a:rPr lang="en-US" sz="39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Menu,</a:t>
            </a:r>
            <a:r>
              <a:rPr lang="en-US" dirty="0" smtClean="0">
                <a:solidFill>
                  <a:schemeClr val="bg1"/>
                </a:solidFill>
              </a:rPr>
              <a:t> 18-30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652"/>
            <a:ext cx="8229600" cy="5105399"/>
          </a:xfrm>
        </p:spPr>
        <p:txBody>
          <a:bodyPr/>
          <a:lstStyle/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18-20, meat…  Replaces God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21-22, et </a:t>
            </a:r>
            <a:r>
              <a:rPr 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Moses?  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 ‘short’ arm of the law?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24-30, faith restored . . . no envy</a:t>
            </a:r>
          </a:p>
        </p:txBody>
      </p:sp>
    </p:spTree>
    <p:extLst>
      <p:ext uri="{BB962C8B-B14F-4D97-AF65-F5344CB8AC3E}">
        <p14:creationId xmlns="" xmlns:p14="http://schemas.microsoft.com/office/powerpoint/2010/main" val="11513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194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Cynical Complaining, 1-3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Carnal Craving, 4-9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III. Consecrated Colleagues, 10-17, 24-30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IV. Careless Challenge, 18-30</a:t>
            </a:r>
            <a:b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V. Catastrophic Conclusion,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31-35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Quail everywhere,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31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348748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396875" indent="-396875"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32-33: answered prayer can be a curse – a ‘grave’ problem</a:t>
            </a:r>
          </a:p>
          <a:p>
            <a:pPr marL="796925" lvl="1" indent="-396875">
              <a:tabLst>
                <a:tab pos="914400" algn="l"/>
              </a:tabLst>
            </a:pPr>
            <a:r>
              <a:rPr lang="en-US" altLang="en-US" sz="3200" dirty="0" smtClean="0">
                <a:solidFill>
                  <a:srgbClr val="000066"/>
                </a:solidFill>
                <a:latin typeface="Verdana" pitchFamily="34" charset="0"/>
              </a:rPr>
              <a:t>Died in pursuit of distractions</a:t>
            </a:r>
          </a:p>
          <a:p>
            <a:pPr marL="796925" lvl="1" indent="-396875">
              <a:tabLst>
                <a:tab pos="914400" algn="l"/>
              </a:tabLst>
            </a:pPr>
            <a:r>
              <a:rPr lang="en-US" altLang="en-US" sz="3200" dirty="0" smtClean="0">
                <a:solidFill>
                  <a:srgbClr val="000066"/>
                </a:solidFill>
                <a:latin typeface="Verdana" pitchFamily="34" charset="0"/>
              </a:rPr>
              <a:t>Beware what you ask for…  </a:t>
            </a:r>
            <a:r>
              <a:rPr lang="en-US" altLang="en-US" sz="3200" dirty="0" smtClean="0">
                <a:latin typeface="Verdana" pitchFamily="34" charset="0"/>
              </a:rPr>
              <a:t>Mt.20</a:t>
            </a:r>
          </a:p>
          <a:p>
            <a:pPr marL="396875" indent="-396875"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34: their last meal and head-stone</a:t>
            </a:r>
          </a:p>
          <a:p>
            <a:pPr marL="0" indent="0">
              <a:buNone/>
              <a:tabLst>
                <a:tab pos="914400" algn="l"/>
              </a:tabLst>
            </a:pPr>
            <a:endParaRPr lang="en-US" altLang="en-US" dirty="0"/>
          </a:p>
        </p:txBody>
      </p:sp>
      <p:pic>
        <p:nvPicPr>
          <p:cNvPr id="1026" name="Picture 2" descr="C:\Users\Owner\AppData\Local\Microsoft\Windows\Temporary Internet Files\Content.IE5\L49HICL6\gravesit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04" y="4215704"/>
            <a:ext cx="3886200" cy="2413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418304" y="4800600"/>
            <a:ext cx="18288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Kibroth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Hattaavah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648200" y="4343400"/>
            <a:ext cx="4152900" cy="2209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Craving: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strong yearning, desire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Pt.1:4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Lessons: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8096" y="1524000"/>
            <a:ext cx="8610600" cy="510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11-14 – spiritual decline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Complaining goes with unbelief and ingratitude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Complainers feed on each other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complaining leads to unbelief and apostasy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[count their many problems]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our unapproved examples, 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Co.10:11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1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Cynical Complaining,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1-3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tongue sin</a:t>
            </a:r>
            <a:br>
              <a:rPr lang="en-US" alt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(Numbers 11)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524000"/>
            <a:ext cx="8229600" cy="4800600"/>
          </a:xfrm>
        </p:spPr>
        <p:txBody>
          <a:bodyPr/>
          <a:lstStyle/>
          <a:p>
            <a:pPr marL="457200" indent="-457200" defTabSz="1698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complained…against God</a:t>
            </a:r>
          </a:p>
          <a:p>
            <a:pPr marL="457200" indent="-457200" defTabSz="1698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ceased…because of angry fire</a:t>
            </a:r>
          </a:p>
          <a:p>
            <a:pPr marL="457200" indent="-457200" defTabSz="1698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cried to Moses</a:t>
            </a:r>
          </a:p>
          <a:p>
            <a:pPr marL="457200" indent="-457200" defTabSz="169863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called </a:t>
            </a:r>
            <a:r>
              <a:rPr lang="en-US" alt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Taberah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can burn us; reveal sin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524000"/>
            <a:ext cx="8229600" cy="4800600"/>
          </a:xfrm>
        </p:spPr>
        <p:txBody>
          <a:bodyPr/>
          <a:lstStyle/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deserve better</a:t>
            </a:r>
          </a:p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Rude: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do enough for us</a:t>
            </a:r>
          </a:p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Discontented: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let us down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248696" y="3505200"/>
            <a:ext cx="6629400" cy="1752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latin typeface="Calibri" panose="020F0502020204030204" pitchFamily="34" charset="0"/>
              </a:rPr>
              <a:t>“Happiness will never come to those who don’t appreciate what they already have.” </a:t>
            </a:r>
            <a:endParaRPr kumimoji="0" lang="en-US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64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can burn us; reveal sin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524000"/>
            <a:ext cx="8229600" cy="4800600"/>
          </a:xfrm>
        </p:spPr>
        <p:txBody>
          <a:bodyPr/>
          <a:lstStyle/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deserve better</a:t>
            </a:r>
          </a:p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Rude: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do enough for us</a:t>
            </a:r>
          </a:p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Discontented: 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let us down</a:t>
            </a:r>
          </a:p>
          <a:p>
            <a:pPr marL="339725" indent="-339725" defTabSz="169863">
              <a:spcAft>
                <a:spcPts val="3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Self-deceived:</a:t>
            </a: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think they are only ones to be tested?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94852" y="4495800"/>
            <a:ext cx="3886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Abraham, 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Gn.18:25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48200" y="4495800"/>
            <a:ext cx="3886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Joseph, 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Gn.50:20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94852" y="5410200"/>
            <a:ext cx="3886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David, Ps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.40:1-2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5410200"/>
            <a:ext cx="3886200" cy="762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Disciples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, Mt.26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Cynical Complaining, 1-3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II.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Carnal Craving,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 4-9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Mixed multitude,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0675" y="1280652"/>
            <a:ext cx="8458200" cy="5105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Rabble; riffraff.  Ex.12:38</a:t>
            </a:r>
          </a:p>
          <a:p>
            <a:pPr marL="855663" lvl="1" indent="-398463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weaned from past</a:t>
            </a:r>
          </a:p>
          <a:p>
            <a:pPr marL="855663" lvl="1" indent="-398463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committed to Promised Land</a:t>
            </a:r>
          </a:p>
          <a:p>
            <a:pPr marL="855663" lvl="1" indent="-398463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number; great trouble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Intense craving – just another</a:t>
            </a:r>
            <a:b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way to complain,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0675" y="1280652"/>
            <a:ext cx="8458200" cy="5105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Carnal craving . . .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Blasphemes Lord’s goodness, 4-6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Blinds us to blessings.  1 K.21</a:t>
            </a:r>
          </a:p>
          <a:p>
            <a:pPr marL="455613" indent="-398463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Bankrupts soul, Ps.106:15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715296" y="4812888"/>
            <a:ext cx="3704304" cy="15412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Lk.15, </a:t>
            </a: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emptiness within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15296" y="3886200"/>
            <a:ext cx="76962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Pampered bodies, starved souls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07192" y="4815348"/>
            <a:ext cx="3704304" cy="15412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Lk.16, </a:t>
            </a: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pampered</a:t>
            </a:r>
            <a:b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man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4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Intense craving – just another</a:t>
            </a:r>
            <a:b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way to complain,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0675" y="1280652"/>
            <a:ext cx="8458200" cy="5105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Carnal craving . . .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Blasphemes Lord’s goodness, 4-6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Blinds us to blessings.  1 K.21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Bankrupts soul, Ps.106:15</a:t>
            </a:r>
          </a:p>
          <a:p>
            <a:pPr marL="455613" indent="-398463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Brings judgment of God, Ps.78:30f.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9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1128</TotalTime>
  <Words>456</Words>
  <Application>Microsoft Office PowerPoint</Application>
  <PresentationFormat>On-screen Show (4:3)</PresentationFormat>
  <Paragraphs>85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1_Default Design</vt:lpstr>
      <vt:lpstr>Talking In The Wilderness</vt:lpstr>
      <vt:lpstr>I. Cynical Complaining, 1-3</vt:lpstr>
      <vt:lpstr>Another tongue sin (Numbers 11)</vt:lpstr>
      <vt:lpstr>Words can burn us; reveal sin</vt:lpstr>
      <vt:lpstr>Words can burn us; reveal sin</vt:lpstr>
      <vt:lpstr>I. Cynical Complaining, 1-3 II. Carnal Craving, 4-9</vt:lpstr>
      <vt:lpstr>Mixed multitude, 4</vt:lpstr>
      <vt:lpstr>Intense craving – just another way to complain, 4</vt:lpstr>
      <vt:lpstr>Intense craving – just another way to complain, 4</vt:lpstr>
      <vt:lpstr>I. Cynical Complaining, 1-3 II. Carnal Craving, 4-9 III. Consecrated Colleagues, 10-17, 24-30</vt:lpstr>
      <vt:lpstr>God answers Moses’ prayer . . .</vt:lpstr>
      <vt:lpstr>I. Cynical Complaining, 1-3 II. Carnal Craving, 4-9 III. Consecrated Colleagues, 10-17, 24-30 IV. Careless Challenge, 18-30</vt:lpstr>
      <vt:lpstr>The Menu, 18-30</vt:lpstr>
      <vt:lpstr>The Menu, 18-30</vt:lpstr>
      <vt:lpstr>I. Cynical Complaining, 1-3 II. Carnal Craving, 4-9 III. Consecrated Colleagues, 10-17, 24-30 IV. Careless Challenge, 18-30 V. Catastrophic Conclusion, 31-35</vt:lpstr>
      <vt:lpstr>Quail everywhere, 31</vt:lpstr>
      <vt:lpstr>Lessons: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134</cp:revision>
  <dcterms:created xsi:type="dcterms:W3CDTF">2007-07-13T04:29:51Z</dcterms:created>
  <dcterms:modified xsi:type="dcterms:W3CDTF">2015-11-08T22:28:27Z</dcterms:modified>
</cp:coreProperties>
</file>