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24"/>
  </p:notesMasterIdLst>
  <p:sldIdLst>
    <p:sldId id="298" r:id="rId3"/>
    <p:sldId id="260" r:id="rId4"/>
    <p:sldId id="258" r:id="rId5"/>
    <p:sldId id="315" r:id="rId6"/>
    <p:sldId id="355" r:id="rId7"/>
    <p:sldId id="356" r:id="rId8"/>
    <p:sldId id="342" r:id="rId9"/>
    <p:sldId id="343" r:id="rId10"/>
    <p:sldId id="344" r:id="rId11"/>
    <p:sldId id="345" r:id="rId12"/>
    <p:sldId id="341" r:id="rId13"/>
    <p:sldId id="360" r:id="rId14"/>
    <p:sldId id="353" r:id="rId15"/>
    <p:sldId id="359" r:id="rId16"/>
    <p:sldId id="346" r:id="rId17"/>
    <p:sldId id="347" r:id="rId18"/>
    <p:sldId id="357" r:id="rId19"/>
    <p:sldId id="358" r:id="rId20"/>
    <p:sldId id="348" r:id="rId21"/>
    <p:sldId id="349" r:id="rId22"/>
    <p:sldId id="350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FF3300"/>
    <a:srgbClr val="FFFFCC"/>
    <a:srgbClr val="CC6600"/>
    <a:srgbClr val="00FF00"/>
    <a:srgbClr val="E18564"/>
    <a:srgbClr val="E88563"/>
    <a:srgbClr val="FFFF3E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72AE05-E2EF-48B8-8EB8-D0747D849AC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                        </a:t>
            </a:r>
            <a:endParaRPr lang="en-US" altLang="en-US" u="sng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72AE05-E2EF-48B8-8EB8-D0747D849AC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                        </a:t>
            </a:r>
            <a:endParaRPr lang="en-US" altLang="en-US" u="sng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72AE05-E2EF-48B8-8EB8-D0747D849AC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                        </a:t>
            </a:r>
            <a:endParaRPr lang="en-US" altLang="en-US" u="sng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72AE05-E2EF-48B8-8EB8-D0747D849AC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                        </a:t>
            </a:r>
            <a:endParaRPr lang="en-US" altLang="en-US" u="sng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72AE05-E2EF-48B8-8EB8-D0747D849AC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                        </a:t>
            </a:r>
            <a:endParaRPr lang="en-US" altLang="en-US" u="sng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72AE05-E2EF-48B8-8EB8-D0747D849AC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                        </a:t>
            </a:r>
            <a:endParaRPr lang="en-US" altLang="en-US" u="sng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72AE05-E2EF-48B8-8EB8-D0747D849AC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                        </a:t>
            </a:r>
            <a:endParaRPr lang="en-US" altLang="en-US" u="sng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76371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0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62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53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33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425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092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46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5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7238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05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929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6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0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Wavering In</a:t>
            </a:r>
            <a:b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Wilderness</a:t>
            </a:r>
            <a:endParaRPr lang="en-US" alt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Numbers 13-14</a:t>
            </a:r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/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house (17)</a:t>
            </a: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157748"/>
            <a:ext cx="8229600" cy="5243052"/>
          </a:xfrm>
        </p:spPr>
        <p:txBody>
          <a:bodyPr/>
          <a:lstStyle/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 does not fear investigation</a:t>
            </a:r>
          </a:p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Land, people, cities, fruit, 40 days, 18-26</a:t>
            </a:r>
          </a:p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Courage, 20 </a:t>
            </a:r>
          </a:p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Travels, 21-22</a:t>
            </a:r>
          </a:p>
        </p:txBody>
      </p:sp>
    </p:spTree>
    <p:extLst>
      <p:ext uri="{BB962C8B-B14F-4D97-AF65-F5344CB8AC3E}">
        <p14:creationId xmlns:p14="http://schemas.microsoft.com/office/powerpoint/2010/main" xmlns="" val="214415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799" y="0"/>
            <a:ext cx="7061201" cy="6809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3478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/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house (17)</a:t>
            </a: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157748"/>
            <a:ext cx="8229600" cy="5243052"/>
          </a:xfrm>
        </p:spPr>
        <p:txBody>
          <a:bodyPr/>
          <a:lstStyle/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 does not fear investigation</a:t>
            </a:r>
          </a:p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Land, people, cities, fruit, 40 days, 18-26</a:t>
            </a:r>
          </a:p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Courage, 20 </a:t>
            </a:r>
          </a:p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Travels, 21-22</a:t>
            </a:r>
          </a:p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cluster, 23</a:t>
            </a:r>
          </a:p>
          <a:p>
            <a:pPr marL="0" indent="0" algn="ctr" defTabSz="169863">
              <a:spcAft>
                <a:spcPts val="600"/>
              </a:spcAft>
              <a:buNone/>
            </a:pPr>
            <a:endParaRPr lang="en-US" altLang="en-US" sz="3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59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</a:rPr>
              <a:t>‘One cluster of grapes’ </a:t>
            </a:r>
            <a:r>
              <a:rPr lang="en-US" sz="3600" dirty="0" smtClean="0"/>
              <a:t>(13:23)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1743" y="1647825"/>
            <a:ext cx="7347857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233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/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house (17)</a:t>
            </a: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157748"/>
            <a:ext cx="8229600" cy="5243052"/>
          </a:xfrm>
        </p:spPr>
        <p:txBody>
          <a:bodyPr/>
          <a:lstStyle/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 does not fear investigation</a:t>
            </a:r>
          </a:p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Land, people, cities, fruit, 40 days, 18-26</a:t>
            </a:r>
          </a:p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Courage, 20 </a:t>
            </a:r>
          </a:p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Travels, 21-22</a:t>
            </a:r>
          </a:p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cluster, 23</a:t>
            </a:r>
          </a:p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Forty days / 500 miles</a:t>
            </a:r>
          </a:p>
          <a:p>
            <a:pPr marL="0" indent="0" algn="ctr" defTabSz="169863">
              <a:spcAft>
                <a:spcPts val="600"/>
              </a:spcAft>
              <a:buNone/>
            </a:pPr>
            <a:endParaRPr lang="en-US" altLang="en-US" sz="3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734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Location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II. Leaders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III. Land</a:t>
            </a: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IV. Lamentation, 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13:27-14:4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chemeClr val="bg2">
              <a:lumMod val="20000"/>
              <a:lumOff val="80000"/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623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Spies state facts, 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27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39725" marR="0" indent="-339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sz="32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However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.’ (</a:t>
            </a:r>
            <a:r>
              <a:rPr lang="en-US" sz="28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small print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 28-29</a:t>
            </a:r>
          </a:p>
          <a:p>
            <a:pPr marL="73818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GIANTS!  …no vacancy; fortified;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Anak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3818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‘What God said is true, BUT…’ ? ? ? ?</a:t>
            </a:r>
          </a:p>
          <a:p>
            <a:pPr marL="73818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Ro.3:4</a:t>
            </a:r>
          </a:p>
          <a:p>
            <a:pPr marL="280988" indent="-339725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Caleb quieted people (30): implies </a:t>
            </a:r>
            <a:b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violent reaction</a:t>
            </a:r>
          </a:p>
          <a:p>
            <a:pPr marL="280988" indent="-339725">
              <a:buFont typeface="Arial" panose="020B0604020202020204" pitchFamily="34" charset="0"/>
              <a:buChar char="•"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055808" y="4953000"/>
            <a:ext cx="4146756" cy="10287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Power of words</a:t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good or evil </a:t>
            </a:r>
          </a:p>
        </p:txBody>
      </p:sp>
    </p:spTree>
    <p:extLst>
      <p:ext uri="{BB962C8B-B14F-4D97-AF65-F5344CB8AC3E}">
        <p14:creationId xmlns:p14="http://schemas.microsoft.com/office/powerpoint/2010/main" xmlns="" val="160765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Spies state facts, 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27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39725" marR="0" indent="-339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sz="32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However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.’ (</a:t>
            </a:r>
            <a:r>
              <a:rPr lang="en-US" sz="28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small print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 28-29</a:t>
            </a:r>
          </a:p>
          <a:p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022556" y="2438400"/>
            <a:ext cx="7086600" cy="6858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Power of words for good or evil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98208" y="3429000"/>
            <a:ext cx="4107426" cy="304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+mn-lt"/>
              </a:rPr>
              <a:t>Caleb: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‘We are </a:t>
            </a: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well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 able’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+mn-lt"/>
                <a:cs typeface="Times New Roman"/>
              </a:rPr>
              <a:t>→ faith </a:t>
            </a:r>
            <a:r>
              <a:rPr lang="en-US" sz="2800" dirty="0" smtClean="0">
                <a:latin typeface="+mn-lt"/>
                <a:cs typeface="Times New Roman"/>
              </a:rPr>
              <a:t>(30)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+mn-lt"/>
                <a:cs typeface="Times New Roman"/>
              </a:rPr>
              <a:t>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+mn-lt"/>
                <a:cs typeface="Times New Roman"/>
              </a:rPr>
              <a:t>View circumstances through God.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God can!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  </a:t>
            </a:r>
            <a:r>
              <a:rPr lang="en-US" sz="3200" dirty="0" smtClean="0">
                <a:latin typeface="+mn-lt"/>
                <a:cs typeface="Times New Roman"/>
              </a:rPr>
              <a:t>Ro.16:20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608870" y="3429000"/>
            <a:ext cx="4107426" cy="304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+mn-lt"/>
              </a:rPr>
              <a:t>Spies: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‘We are </a:t>
            </a: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not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 able’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+mn-lt"/>
                <a:cs typeface="Times New Roman"/>
              </a:rPr>
              <a:t>→ unbelief </a:t>
            </a:r>
            <a:r>
              <a:rPr lang="en-US" sz="2800" dirty="0" smtClean="0">
                <a:latin typeface="+mn-lt"/>
                <a:cs typeface="Times New Roman"/>
              </a:rPr>
              <a:t>(31)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+mn-lt"/>
                <a:cs typeface="Times New Roman"/>
              </a:rPr>
              <a:t>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+mn-lt"/>
                <a:cs typeface="Times New Roman"/>
              </a:rPr>
              <a:t>View God through circumstances.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Can God?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578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Spies state facts, 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27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39725" marR="0" indent="-339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sz="32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However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.’ (</a:t>
            </a:r>
            <a:r>
              <a:rPr lang="en-US" sz="28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small print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 28-29</a:t>
            </a:r>
          </a:p>
          <a:p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028700" y="2667000"/>
            <a:ext cx="7086600" cy="3505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 admits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truth (tall people, walls, etc.) . . .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en-US" sz="3200" baseline="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they are no match for God. 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Ro.8:31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Younger generation conquered Canaan… Hb.11:30</a:t>
            </a:r>
          </a:p>
        </p:txBody>
      </p:sp>
    </p:spTree>
    <p:extLst>
      <p:ext uri="{BB962C8B-B14F-4D97-AF65-F5344CB8AC3E}">
        <p14:creationId xmlns:p14="http://schemas.microsoft.com/office/powerpoint/2010/main" xmlns="" val="158210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A bad report, 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32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39725" marR="0" indent="-339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Exaggeration, 33 – God is liar (an </a:t>
            </a:r>
            <a:r>
              <a:rPr lang="en-US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inten-tional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attack against faith)</a:t>
            </a:r>
          </a:p>
          <a:p>
            <a:pPr marL="73818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Dt.19:16-19, false witnesses</a:t>
            </a:r>
          </a:p>
          <a:p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Unbelief (Hb.3) – 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428132" y="3505200"/>
            <a:ext cx="6282816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Talked themselves out of Promised Land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425672" y="5334000"/>
            <a:ext cx="6282816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says it, but that</a:t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settle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it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659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I. </a:t>
            </a: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Location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Cause and effect 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(14:1)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Lying words </a:t>
            </a:r>
            <a:r>
              <a:rPr lang="en-US" sz="3200" dirty="0" smtClean="0">
                <a:latin typeface="Times New Roman"/>
                <a:ea typeface="Verdana" panose="020B0604030504040204" pitchFamily="34" charset="0"/>
                <a:cs typeface="Times New Roman"/>
              </a:rPr>
              <a:t>→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Unbelief</a:t>
            </a:r>
          </a:p>
          <a:p>
            <a:pPr marL="280988" indent="-3397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Ro.10:17;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Co.15:19</a:t>
            </a:r>
          </a:p>
          <a:p>
            <a:pPr algn="ctr">
              <a:spcAft>
                <a:spcPts val="120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Unbelief </a:t>
            </a:r>
            <a:r>
              <a:rPr lang="en-US" sz="3200" dirty="0" smtClean="0">
                <a:latin typeface="Times New Roman"/>
                <a:ea typeface="Verdana" panose="020B0604030504040204" pitchFamily="34" charset="0"/>
                <a:cs typeface="Times New Roman"/>
              </a:rPr>
              <a:t>→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Complaining (v.2)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Back to Egypt: time dulls bad memory</a:t>
            </a:r>
          </a:p>
          <a:p>
            <a:pPr marL="28098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“Die in wilderness” – folly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unbelief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810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Back to Egypt 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(14:3-4)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God: the One who brought</a:t>
            </a:r>
            <a:b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out of Egypt</a:t>
            </a:r>
          </a:p>
          <a:p>
            <a:pPr marL="28098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Unbelievers turn His glorious victory into painful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failure</a:t>
            </a:r>
          </a:p>
          <a:p>
            <a:pPr marL="28098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reject –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912813" lvl="1" indent="-514350">
              <a:spcAft>
                <a:spcPts val="1200"/>
              </a:spcAft>
              <a:buAutoNum type="arabicPeriod"/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Lessons,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Pharaoh was right…</a:t>
            </a:r>
          </a:p>
          <a:p>
            <a:pPr marL="912813" lvl="1" indent="-514350">
              <a:spcAft>
                <a:spcPts val="1200"/>
              </a:spcAft>
              <a:buAutoNum type="arabicPeriod"/>
            </a:pPr>
            <a:r>
              <a:rPr lang="en-US" sz="3200" baseline="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Land, </a:t>
            </a:r>
            <a:r>
              <a:rPr lang="en-US" sz="32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3200" baseline="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lang="en-US" sz="32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Neh.9:17; Ro.6:20-23</a:t>
            </a:r>
          </a:p>
          <a:p>
            <a:pPr marL="912813" lvl="1" indent="-514350">
              <a:spcAft>
                <a:spcPts val="1800"/>
              </a:spcAft>
              <a:buAutoNum type="arabicPeriod"/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Leaders,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3-4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Lk.10:16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91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2452"/>
            <a:ext cx="8229600" cy="1143000"/>
          </a:xfrm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Reached Promised Land,</a:t>
            </a:r>
            <a:br>
              <a:rPr lang="en-US" altLang="en-US" sz="36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turned away</a:t>
            </a: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8668" y="1752600"/>
            <a:ext cx="8320087" cy="4800600"/>
          </a:xfrm>
        </p:spPr>
        <p:txBody>
          <a:bodyPr/>
          <a:lstStyle/>
          <a:p>
            <a:pPr marL="0" indent="0" algn="ctr" defTabSz="169863">
              <a:spcAft>
                <a:spcPts val="600"/>
              </a:spcAft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12:16 . . . 13:1</a:t>
            </a:r>
          </a:p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en-US" altLang="en-US" sz="27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</a:t>
            </a:r>
            <a:r>
              <a:rPr lang="en-US" altLang="en-US" sz="31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spoke (usual formula)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(13:1)</a:t>
            </a:r>
          </a:p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Exciting word of hope: Promised Land</a:t>
            </a:r>
          </a:p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kept His promise</a:t>
            </a:r>
          </a:p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Wilderness of </a:t>
            </a:r>
            <a:r>
              <a:rPr lang="en-US" altLang="en-US" dirty="0" err="1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Paran</a:t>
            </a: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(12:16)</a:t>
            </a:r>
          </a:p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en-US" dirty="0" smtClean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799" y="0"/>
            <a:ext cx="7061201" cy="6809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71600" y="1752600"/>
            <a:ext cx="3810000" cy="762000"/>
          </a:xfrm>
          <a:prstGeom prst="rect">
            <a:avLst/>
          </a:prstGeom>
          <a:solidFill>
            <a:schemeClr val="accent1">
              <a:alpha val="90000"/>
            </a:schemeClr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 their goal</a:t>
            </a:r>
            <a:endParaRPr lang="en-US" sz="3200" dirty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814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2452"/>
            <a:ext cx="8229600" cy="1143000"/>
          </a:xfrm>
        </p:spPr>
        <p:txBody>
          <a:bodyPr/>
          <a:lstStyle/>
          <a:p>
            <a:pPr algn="ctr"/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Comparison: Nu.13:1-2; Dt.1:19-23</a:t>
            </a: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8668" y="1752600"/>
            <a:ext cx="8320087" cy="4800600"/>
          </a:xfrm>
        </p:spPr>
        <p:txBody>
          <a:bodyPr/>
          <a:lstStyle/>
          <a:p>
            <a:pPr marL="398463" indent="-398463" defTabSz="16986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 </a:t>
            </a: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gives order,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13:2</a:t>
            </a:r>
            <a:endParaRPr lang="en-US" alt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8463" indent="-398463" defTabSz="16986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Moses</a:t>
            </a: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agrees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(Dt.1:22-23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8463" indent="-398463" defTabSz="16986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Israel’s</a:t>
            </a: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original idea: send spies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(22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defTabSz="169863">
              <a:spcAft>
                <a:spcPts val="600"/>
              </a:spcAft>
              <a:buNone/>
            </a:pPr>
            <a:endParaRPr lang="en-US" altLang="en-US" dirty="0" smtClean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en-US" dirty="0" smtClean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18651" y="3962400"/>
            <a:ext cx="8077200" cy="1752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‘Moses sent them…according to the command of the L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(Nu.13:3)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‘at the mouth of JHVH’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111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2452"/>
            <a:ext cx="8229600" cy="776748"/>
          </a:xfrm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en-US" altLang="en-US" sz="31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</a:t>
            </a:r>
            <a:r>
              <a:rPr lang="en-US" altLang="en-US" sz="36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gives order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(13:1-2)</a:t>
            </a: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8668" y="1219200"/>
            <a:ext cx="8320087" cy="5257800"/>
          </a:xfrm>
        </p:spPr>
        <p:txBody>
          <a:bodyPr/>
          <a:lstStyle/>
          <a:p>
            <a:pPr marL="514350" indent="-514350" defTabSz="169863">
              <a:spcAft>
                <a:spcPts val="600"/>
              </a:spcAft>
              <a:buAutoNum type="arabicPeriod"/>
            </a:pP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knew weakness and unbelief of His people, but granted their request</a:t>
            </a:r>
          </a:p>
          <a:p>
            <a:pPr marL="514350" indent="-514350" defTabSz="169863">
              <a:spcAft>
                <a:spcPts val="600"/>
              </a:spcAft>
              <a:buAutoNum type="arabicPeriod"/>
            </a:pP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knew their fickleness</a:t>
            </a:r>
          </a:p>
          <a:p>
            <a:pPr marL="514350" indent="-514350" defTabSz="169863">
              <a:spcAft>
                <a:spcPts val="600"/>
              </a:spcAft>
              <a:buAutoNum type="arabicPeriod"/>
            </a:pP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Israel rebels. . .do it in wilderness</a:t>
            </a:r>
          </a:p>
          <a:p>
            <a:pPr marL="514350" indent="-514350" defTabSz="169863">
              <a:spcAft>
                <a:spcPts val="600"/>
              </a:spcAft>
              <a:buAutoNum type="arabicPeriod"/>
            </a:pP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Blasphemy: will not believe God unless 12 spies confirm it</a:t>
            </a:r>
          </a:p>
          <a:p>
            <a:pPr marL="514350" indent="-514350" defTabSz="169863">
              <a:spcAft>
                <a:spcPts val="600"/>
              </a:spcAft>
              <a:buAutoNum type="arabicPeriod"/>
            </a:pP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pray. 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Mt.6:10; 26:39</a:t>
            </a:r>
          </a:p>
          <a:p>
            <a:pPr marL="514350" indent="-514350" defTabSz="169863">
              <a:spcAft>
                <a:spcPts val="600"/>
              </a:spcAft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Co.12:2-3</a:t>
            </a:r>
          </a:p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en-US" dirty="0" smtClean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01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Location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II. Leaders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228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6252"/>
            <a:ext cx="8229600" cy="929148"/>
          </a:xfrm>
        </p:spPr>
        <p:txBody>
          <a:bodyPr/>
          <a:lstStyle/>
          <a:p>
            <a:pPr algn="ctr"/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13:2,</a:t>
            </a:r>
            <a:r>
              <a:rPr lang="en-US" altLang="en-US" sz="36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spies</a:t>
            </a: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295400"/>
            <a:ext cx="8229600" cy="5257800"/>
          </a:xfrm>
        </p:spPr>
        <p:txBody>
          <a:bodyPr/>
          <a:lstStyle/>
          <a:p>
            <a:pPr marL="0" indent="0" algn="ctr" defTabSz="16986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Confirms God’s description of Land</a:t>
            </a:r>
          </a:p>
          <a:p>
            <a:pPr marL="0" indent="0" algn="ctr" defTabSz="169863">
              <a:spcAft>
                <a:spcPts val="600"/>
              </a:spcAft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Gift exceeds claim</a:t>
            </a:r>
          </a:p>
          <a:p>
            <a:pPr marL="0" indent="0" algn="ctr" defTabSz="169863">
              <a:spcAft>
                <a:spcPts val="0"/>
              </a:spcAft>
              <a:buNone/>
            </a:pP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13:4-16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defTabSz="169863">
              <a:spcAft>
                <a:spcPts val="600"/>
              </a:spcAft>
              <a:buNone/>
            </a:pP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know two names… </a:t>
            </a:r>
          </a:p>
          <a:p>
            <a:pPr marL="0" indent="0" defTabSz="169863">
              <a:spcAft>
                <a:spcPts val="600"/>
              </a:spcAft>
              <a:buNone/>
            </a:pPr>
            <a:r>
              <a:rPr lang="en-US" altLang="en-US" sz="31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</a:t>
            </a: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*Unbelievers are out </a:t>
            </a:r>
            <a:r>
              <a:rPr lang="en-US" alt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place</a:t>
            </a:r>
          </a:p>
          <a:p>
            <a:pPr marL="0" indent="0" defTabSz="169863">
              <a:spcAft>
                <a:spcPts val="600"/>
              </a:spcAft>
              <a:buNone/>
            </a:pP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*Book of life,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Ex.32:32-33</a:t>
            </a:r>
          </a:p>
          <a:p>
            <a:pPr marL="0" indent="0" defTabSz="169863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*Prepared place for prepared people, </a:t>
            </a:r>
            <a:r>
              <a:rPr lang="en-US" alt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Pt.1:10-11</a:t>
            </a:r>
          </a:p>
        </p:txBody>
      </p:sp>
    </p:spTree>
    <p:extLst>
      <p:ext uri="{BB962C8B-B14F-4D97-AF65-F5344CB8AC3E}">
        <p14:creationId xmlns:p14="http://schemas.microsoft.com/office/powerpoint/2010/main" xmlns="" val="373986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Location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II. Leaders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III. Land, 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17-26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74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1981</TotalTime>
  <Words>535</Words>
  <Application>Microsoft Office PowerPoint</Application>
  <PresentationFormat>On-screen Show (4:3)</PresentationFormat>
  <Paragraphs>114</Paragraphs>
  <Slides>21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Pixel</vt:lpstr>
      <vt:lpstr>1_Default Design</vt:lpstr>
      <vt:lpstr>Wavering In The Wilderness</vt:lpstr>
      <vt:lpstr>I. Location</vt:lpstr>
      <vt:lpstr>Reached Promised Land, turned away</vt:lpstr>
      <vt:lpstr>Slide 4</vt:lpstr>
      <vt:lpstr>Comparison: Nu.13:1-2; Dt.1:19-23</vt:lpstr>
      <vt:lpstr>LORD gives order (13:1-2)</vt:lpstr>
      <vt:lpstr>I. Location II. Leaders</vt:lpstr>
      <vt:lpstr>13:2, spies</vt:lpstr>
      <vt:lpstr>I. Location II. Leaders III. Land, 17-26</vt:lpstr>
      <vt:lpstr>Open house (17)</vt:lpstr>
      <vt:lpstr>Slide 11</vt:lpstr>
      <vt:lpstr>Open house (17)</vt:lpstr>
      <vt:lpstr>‘One cluster of grapes’ (13:23)</vt:lpstr>
      <vt:lpstr>Open house (17)</vt:lpstr>
      <vt:lpstr>I. Location II. Leaders III. Land IV. Lamentation, 13:27-14:4</vt:lpstr>
      <vt:lpstr>Spies state facts, 27</vt:lpstr>
      <vt:lpstr>Spies state facts, 27</vt:lpstr>
      <vt:lpstr>Spies state facts, 27</vt:lpstr>
      <vt:lpstr>A bad report, 32</vt:lpstr>
      <vt:lpstr>Cause and effect (14:1)</vt:lpstr>
      <vt:lpstr>Back to Egypt (14:3-4)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222</cp:revision>
  <dcterms:created xsi:type="dcterms:W3CDTF">2007-07-13T04:29:51Z</dcterms:created>
  <dcterms:modified xsi:type="dcterms:W3CDTF">2015-11-23T00:29:49Z</dcterms:modified>
</cp:coreProperties>
</file>