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81C"/>
    <a:srgbClr val="C80202"/>
    <a:srgbClr val="512800"/>
    <a:srgbClr val="0489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11" y="-104936"/>
            <a:ext cx="7150389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isgui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76" y="122186"/>
            <a:ext cx="1335419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6411" y="274638"/>
            <a:ext cx="71503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2CA3-0B3B-D047-A650-11B6FE0C9444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D3F1-AAB8-A942-B2D5-01CBCE02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8000" kern="1200">
          <a:solidFill>
            <a:srgbClr val="00009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Doves Type"/>
          <a:ea typeface="+mj-ea"/>
          <a:cs typeface="Doves Typ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4000" kern="1200">
          <a:solidFill>
            <a:srgbClr val="512800"/>
          </a:solidFill>
          <a:latin typeface="Doves Type"/>
          <a:ea typeface="+mn-ea"/>
          <a:cs typeface="Doves Type"/>
        </a:defRPr>
      </a:lvl1pPr>
      <a:lvl2pPr marL="454025" indent="3175" algn="l" defTabSz="457200" rtl="0" eaLnBrk="1" latinLnBrk="0" hangingPunct="1">
        <a:spcBef>
          <a:spcPct val="20000"/>
        </a:spcBef>
        <a:buFont typeface="Arial"/>
        <a:buNone/>
        <a:defRPr sz="3600" kern="1200">
          <a:solidFill>
            <a:srgbClr val="C80202"/>
          </a:solidFill>
          <a:latin typeface="Doves Type"/>
          <a:ea typeface="+mn-ea"/>
          <a:cs typeface="Doves Type"/>
        </a:defRPr>
      </a:lvl2pPr>
      <a:lvl3pPr marL="909638" indent="4763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Doves Type"/>
          <a:ea typeface="+mn-ea"/>
          <a:cs typeface="Doves Type"/>
        </a:defRPr>
      </a:lvl3pPr>
      <a:lvl4pPr marL="1363663" indent="7938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Doves Type"/>
          <a:ea typeface="+mn-ea"/>
          <a:cs typeface="Doves Type"/>
        </a:defRPr>
      </a:lvl4pPr>
      <a:lvl5pPr marL="1835150" indent="-63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Doves Type"/>
          <a:ea typeface="+mn-ea"/>
          <a:cs typeface="Doves 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6423"/>
            <a:ext cx="7772400" cy="1470025"/>
          </a:xfrm>
        </p:spPr>
        <p:txBody>
          <a:bodyPr>
            <a:noAutofit/>
          </a:bodyPr>
          <a:lstStyle/>
          <a:p>
            <a:r>
              <a:rPr lang="en-US" sz="125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ves Type"/>
                <a:cs typeface="Doves Type"/>
              </a:rPr>
              <a:t>Blessings </a:t>
            </a:r>
            <a:br>
              <a:rPr lang="en-US" sz="125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ves Type"/>
                <a:cs typeface="Doves Type"/>
              </a:rPr>
            </a:br>
            <a:r>
              <a:rPr lang="en-US" sz="125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ves Type"/>
                <a:cs typeface="Doves Type"/>
              </a:rPr>
              <a:t>Disguise</a:t>
            </a:r>
            <a:endParaRPr lang="en-US" sz="125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ves Type"/>
              <a:cs typeface="Doves Type"/>
            </a:endParaRPr>
          </a:p>
        </p:txBody>
      </p:sp>
      <p:pic>
        <p:nvPicPr>
          <p:cNvPr id="5" name="Picture 4" descr="Disguis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635" y="4884983"/>
            <a:ext cx="2578100" cy="1765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4978" y="2213782"/>
            <a:ext cx="978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ves Type"/>
                <a:cs typeface="Doves Type"/>
              </a:rPr>
              <a:t>in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231" y="-24182"/>
            <a:ext cx="7150389" cy="1143000"/>
          </a:xfrm>
        </p:spPr>
        <p:txBody>
          <a:bodyPr/>
          <a:lstStyle/>
          <a:p>
            <a:r>
              <a:rPr lang="en-US" sz="6600" dirty="0" smtClean="0"/>
              <a:t>Total Commitment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438"/>
            <a:ext cx="8229600" cy="5571561"/>
          </a:xfrm>
        </p:spPr>
        <p:txBody>
          <a:bodyPr/>
          <a:lstStyle/>
          <a:p>
            <a:r>
              <a:rPr lang="en-US" dirty="0" smtClean="0"/>
              <a:t>We HATE being locked in!</a:t>
            </a:r>
          </a:p>
          <a:p>
            <a:pPr lvl="1"/>
            <a:r>
              <a:rPr lang="en-US" dirty="0" smtClean="0"/>
              <a:t>Matt.6:24</a:t>
            </a:r>
          </a:p>
          <a:p>
            <a:pPr lvl="1"/>
            <a:r>
              <a:rPr lang="en-US" dirty="0" smtClean="0"/>
              <a:t>Eph.4:13-14</a:t>
            </a:r>
          </a:p>
          <a:p>
            <a:r>
              <a:rPr lang="en-US" dirty="0" smtClean="0"/>
              <a:t>Early Christians were committed.</a:t>
            </a:r>
          </a:p>
          <a:p>
            <a:pPr lvl="1"/>
            <a:r>
              <a:rPr lang="en-US" dirty="0" smtClean="0"/>
              <a:t>Ac.2:41-47</a:t>
            </a:r>
          </a:p>
          <a:p>
            <a:pPr lvl="1"/>
            <a:r>
              <a:rPr lang="en-US" dirty="0" smtClean="0"/>
              <a:t>Ac.5:28-29...40-42</a:t>
            </a:r>
          </a:p>
          <a:p>
            <a:r>
              <a:rPr lang="en-US" dirty="0" smtClean="0"/>
              <a:t>Total Commitment Blesses others.</a:t>
            </a:r>
          </a:p>
          <a:p>
            <a:pPr lvl="1"/>
            <a:r>
              <a:rPr lang="en-US" dirty="0" smtClean="0"/>
              <a:t>Phm.4-7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Trials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268"/>
            <a:ext cx="8229600" cy="6034732"/>
          </a:xfrm>
        </p:spPr>
        <p:txBody>
          <a:bodyPr/>
          <a:lstStyle/>
          <a:p>
            <a:r>
              <a:rPr lang="en-US" dirty="0" smtClean="0"/>
              <a:t>Matt.5 - Beatitudes = Blessings</a:t>
            </a:r>
          </a:p>
          <a:p>
            <a:pPr lvl="1"/>
            <a:r>
              <a:rPr lang="en-US" dirty="0" smtClean="0"/>
              <a:t>4 – Mourn</a:t>
            </a:r>
          </a:p>
          <a:p>
            <a:pPr lvl="1"/>
            <a:r>
              <a:rPr lang="en-US" dirty="0" smtClean="0"/>
              <a:t>10 – Persecuted</a:t>
            </a:r>
          </a:p>
          <a:p>
            <a:pPr lvl="1"/>
            <a:r>
              <a:rPr lang="en-US" dirty="0" smtClean="0"/>
              <a:t>11 – Everywhere Spoken Against</a:t>
            </a:r>
          </a:p>
          <a:p>
            <a:r>
              <a:rPr lang="en-US" dirty="0" smtClean="0"/>
              <a:t>Fiery Trial – 1 Pet.4:12-19</a:t>
            </a:r>
          </a:p>
          <a:p>
            <a:pPr lvl="1">
              <a:buFontTx/>
              <a:buChar char="-"/>
            </a:pPr>
            <a:r>
              <a:rPr lang="en-US" dirty="0" smtClean="0"/>
              <a:t>Should not be a surprise</a:t>
            </a:r>
          </a:p>
          <a:p>
            <a:pPr lvl="1">
              <a:buFontTx/>
              <a:buChar char="-"/>
            </a:pPr>
            <a:r>
              <a:rPr lang="en-US" dirty="0" smtClean="0"/>
              <a:t>Must be doing something right</a:t>
            </a:r>
          </a:p>
          <a:p>
            <a:pPr lvl="1">
              <a:buFontTx/>
              <a:buChar char="-"/>
            </a:pPr>
            <a:r>
              <a:rPr lang="en-US" dirty="0" smtClean="0"/>
              <a:t>Opportunity to trust God</a:t>
            </a:r>
          </a:p>
          <a:p>
            <a:pPr lvl="2">
              <a:buFontTx/>
              <a:buChar char="-"/>
            </a:pPr>
            <a:r>
              <a:rPr lang="en-US" dirty="0" smtClean="0"/>
              <a:t>Heb.12:5-11; Jas.1:2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Boundaries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1412"/>
            <a:ext cx="8229600" cy="5946588"/>
          </a:xfrm>
        </p:spPr>
        <p:txBody>
          <a:bodyPr/>
          <a:lstStyle/>
          <a:p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Eph.6:3</a:t>
            </a:r>
          </a:p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Rom.13:1-7</a:t>
            </a:r>
          </a:p>
          <a:p>
            <a:r>
              <a:rPr lang="en-US" dirty="0" smtClean="0"/>
              <a:t>Elders</a:t>
            </a:r>
          </a:p>
          <a:p>
            <a:pPr lvl="1"/>
            <a:r>
              <a:rPr lang="en-US" dirty="0" smtClean="0"/>
              <a:t>Heb.13:17 (1 Tim.3; Tit.1)</a:t>
            </a:r>
          </a:p>
          <a:p>
            <a:r>
              <a:rPr lang="en-US" dirty="0" smtClean="0"/>
              <a:t>God</a:t>
            </a:r>
          </a:p>
          <a:p>
            <a:pPr lvl="1"/>
            <a:r>
              <a:rPr lang="en-US" dirty="0" smtClean="0"/>
              <a:t>Deut.10:13; 1 Jn.5:3; Matt.11:29-30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Humility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942"/>
            <a:ext cx="8229600" cy="6081057"/>
          </a:xfrm>
        </p:spPr>
        <p:txBody>
          <a:bodyPr>
            <a:noAutofit/>
          </a:bodyPr>
          <a:lstStyle/>
          <a:p>
            <a:r>
              <a:rPr lang="en-US" dirty="0" smtClean="0"/>
              <a:t>Matt.5 - More Beatitudes:</a:t>
            </a:r>
          </a:p>
          <a:p>
            <a:pPr lvl="1"/>
            <a:r>
              <a:rPr lang="en-US" dirty="0" smtClean="0"/>
              <a:t>3 – Poor in Spirit </a:t>
            </a:r>
          </a:p>
          <a:p>
            <a:pPr lvl="1"/>
            <a:r>
              <a:rPr lang="en-US" dirty="0" smtClean="0"/>
              <a:t>5 – Meek</a:t>
            </a:r>
          </a:p>
          <a:p>
            <a:r>
              <a:rPr lang="en-US" dirty="0" smtClean="0"/>
              <a:t>How to stop a Supernova</a:t>
            </a:r>
          </a:p>
          <a:p>
            <a:pPr lvl="1"/>
            <a:r>
              <a:rPr lang="en-US" dirty="0" smtClean="0"/>
              <a:t>Phil.2:3</a:t>
            </a:r>
          </a:p>
          <a:p>
            <a:pPr lvl="1"/>
            <a:r>
              <a:rPr lang="en-US" dirty="0" smtClean="0"/>
              <a:t>1 Pet.5:5</a:t>
            </a:r>
          </a:p>
          <a:p>
            <a:r>
              <a:rPr lang="en-US" dirty="0" smtClean="0"/>
              <a:t>Unlimited Do-</a:t>
            </a:r>
            <a:r>
              <a:rPr lang="en-US" dirty="0" err="1" smtClean="0"/>
              <a:t>overs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1 Jn.1:9-10</a:t>
            </a:r>
          </a:p>
          <a:p>
            <a:pPr lvl="1"/>
            <a:r>
              <a:rPr lang="en-US" dirty="0" smtClean="0"/>
              <a:t>Lk.15:17-20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Sacrifice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855"/>
            <a:ext cx="8229600" cy="5810614"/>
          </a:xfrm>
        </p:spPr>
        <p:txBody>
          <a:bodyPr/>
          <a:lstStyle/>
          <a:p>
            <a:r>
              <a:rPr lang="en-US" dirty="0" smtClean="0"/>
              <a:t>Backwards Blessing!</a:t>
            </a:r>
          </a:p>
          <a:p>
            <a:pPr lvl="1"/>
            <a:r>
              <a:rPr lang="en-US" dirty="0" smtClean="0"/>
              <a:t>Ac.20:35</a:t>
            </a:r>
          </a:p>
          <a:p>
            <a:pPr lvl="1"/>
            <a:r>
              <a:rPr lang="en-US" dirty="0" smtClean="0"/>
              <a:t>Lk.6:38</a:t>
            </a:r>
          </a:p>
          <a:p>
            <a:r>
              <a:rPr lang="en-US" dirty="0" smtClean="0"/>
              <a:t>The first step</a:t>
            </a:r>
          </a:p>
          <a:p>
            <a:pPr lvl="1"/>
            <a:r>
              <a:rPr lang="en-US" dirty="0" smtClean="0"/>
              <a:t>2 Cor.8:5</a:t>
            </a:r>
          </a:p>
          <a:p>
            <a:r>
              <a:rPr lang="en-US" dirty="0" smtClean="0"/>
              <a:t>To full Life</a:t>
            </a:r>
          </a:p>
          <a:p>
            <a:pPr lvl="1"/>
            <a:r>
              <a:rPr lang="en-US" dirty="0" smtClean="0"/>
              <a:t>Matt.16:25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129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Blessings  Disguise</vt:lpstr>
      <vt:lpstr>Total Commitment</vt:lpstr>
      <vt:lpstr>Trials</vt:lpstr>
      <vt:lpstr>Boundaries</vt:lpstr>
      <vt:lpstr>Humility</vt:lpstr>
      <vt:lpstr>Sacrifice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Duggin</dc:creator>
  <cp:lastModifiedBy>Johnson</cp:lastModifiedBy>
  <cp:revision>4</cp:revision>
  <dcterms:created xsi:type="dcterms:W3CDTF">2015-12-13T06:42:57Z</dcterms:created>
  <dcterms:modified xsi:type="dcterms:W3CDTF">2015-12-22T06:20:58Z</dcterms:modified>
</cp:coreProperties>
</file>