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94" r:id="rId4"/>
    <p:sldId id="295" r:id="rId5"/>
    <p:sldId id="296" r:id="rId6"/>
    <p:sldId id="297" r:id="rId7"/>
    <p:sldId id="298" r:id="rId8"/>
    <p:sldId id="279" r:id="rId9"/>
    <p:sldId id="299" r:id="rId10"/>
    <p:sldId id="301" r:id="rId11"/>
    <p:sldId id="288" r:id="rId12"/>
    <p:sldId id="269" r:id="rId13"/>
    <p:sldId id="302" r:id="rId14"/>
    <p:sldId id="306" r:id="rId15"/>
    <p:sldId id="303" r:id="rId16"/>
    <p:sldId id="307" r:id="rId17"/>
    <p:sldId id="304" r:id="rId18"/>
    <p:sldId id="308" r:id="rId19"/>
    <p:sldId id="305" r:id="rId20"/>
    <p:sldId id="309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CC"/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87"/>
    <p:restoredTop sz="90929"/>
  </p:normalViewPr>
  <p:slideViewPr>
    <p:cSldViewPr showGuides="1">
      <p:cViewPr varScale="1">
        <p:scale>
          <a:sx n="77" d="100"/>
          <a:sy n="77" d="100"/>
        </p:scale>
        <p:origin x="-84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7A43EA-615B-4B15-A29A-98B702FE38D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0767A2-5753-4B12-B120-DBCB7EC3A08C}">
      <dgm:prSet phldrT="[Text]" custT="1"/>
      <dgm:spPr>
        <a:solidFill>
          <a:schemeClr val="tx1"/>
        </a:solidFill>
        <a:ln w="3175">
          <a:solidFill>
            <a:schemeClr val="tx1"/>
          </a:solidFill>
        </a:ln>
      </dgm:spPr>
      <dgm:t>
        <a:bodyPr/>
        <a:lstStyle/>
        <a:p>
          <a:endParaRPr lang="en-US" sz="5700" dirty="0">
            <a:solidFill>
              <a:schemeClr val="accent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1B274035-8169-4435-9EEE-EF68AD712BA8}" type="parTrans" cxnId="{B731C327-5DDA-4652-AB87-1BA1822380FC}">
      <dgm:prSet/>
      <dgm:spPr/>
      <dgm:t>
        <a:bodyPr/>
        <a:lstStyle/>
        <a:p>
          <a:endParaRPr lang="en-US"/>
        </a:p>
      </dgm:t>
    </dgm:pt>
    <dgm:pt modelId="{9CE7CB46-8B2D-44F6-8C3B-895D86A25C93}" type="sibTrans" cxnId="{B731C327-5DDA-4652-AB87-1BA1822380FC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6F250FF6-716A-4487-8089-F94C7D27907C}">
      <dgm:prSet phldrT="[Text]" custT="1"/>
      <dgm:spPr>
        <a:ln w="3175"/>
      </dgm:spPr>
      <dgm:t>
        <a:bodyPr/>
        <a:lstStyle/>
        <a:p>
          <a:r>
            <a:rPr lang="en-US" sz="48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King</a:t>
          </a:r>
          <a:endParaRPr lang="en-US" sz="65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8CAA2ED4-BC9D-4F8B-826D-F9C05F8900A0}" type="parTrans" cxnId="{4E6CE645-FF24-4838-8B77-93155C4C8406}">
      <dgm:prSet/>
      <dgm:spPr/>
      <dgm:t>
        <a:bodyPr/>
        <a:lstStyle/>
        <a:p>
          <a:endParaRPr lang="en-US"/>
        </a:p>
      </dgm:t>
    </dgm:pt>
    <dgm:pt modelId="{C2B3DBED-7EA0-4758-B9C0-4D6484365415}" type="sibTrans" cxnId="{4E6CE645-FF24-4838-8B77-93155C4C8406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4EE51F62-E6E1-4C38-8526-5785A24BC289}">
      <dgm:prSet phldrT="[Text]" custT="1"/>
      <dgm:spPr>
        <a:solidFill>
          <a:schemeClr val="tx1"/>
        </a:solidFill>
        <a:ln w="3175"/>
      </dgm:spPr>
      <dgm:t>
        <a:bodyPr/>
        <a:lstStyle/>
        <a:p>
          <a:endParaRPr lang="en-US" sz="6500" dirty="0">
            <a:solidFill>
              <a:schemeClr val="accent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5760D5C9-3376-4DD9-9715-80A2CF6458E7}" type="parTrans" cxnId="{1BA167F6-D69C-437F-AA0F-A0BC7292897F}">
      <dgm:prSet/>
      <dgm:spPr/>
      <dgm:t>
        <a:bodyPr/>
        <a:lstStyle/>
        <a:p>
          <a:endParaRPr lang="en-US"/>
        </a:p>
      </dgm:t>
    </dgm:pt>
    <dgm:pt modelId="{3568D739-B4D6-4E20-A35F-CB256C9C06F5}" type="sibTrans" cxnId="{1BA167F6-D69C-437F-AA0F-A0BC7292897F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10A89808-7050-4E41-871F-DACD80465433}">
      <dgm:prSet phldrT="[Text]" custT="1"/>
      <dgm:spPr>
        <a:solidFill>
          <a:schemeClr val="tx1"/>
        </a:solidFill>
        <a:ln w="3175"/>
      </dgm:spPr>
      <dgm:t>
        <a:bodyPr/>
        <a:lstStyle/>
        <a:p>
          <a:endParaRPr lang="en-US" sz="6500" dirty="0">
            <a:solidFill>
              <a:schemeClr val="accent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C40A5387-BFC4-4450-9C1B-F84BC95FDF2D}" type="parTrans" cxnId="{A32C5CD5-3B80-4424-9BC4-7B5D9CD91EC1}">
      <dgm:prSet/>
      <dgm:spPr/>
      <dgm:t>
        <a:bodyPr/>
        <a:lstStyle/>
        <a:p>
          <a:endParaRPr lang="en-US"/>
        </a:p>
      </dgm:t>
    </dgm:pt>
    <dgm:pt modelId="{4D05D65B-A933-4568-BC7E-1FBFE9AFBB42}" type="sibTrans" cxnId="{A32C5CD5-3B80-4424-9BC4-7B5D9CD91EC1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8C7AC04C-B754-40C1-9398-913B1B5A45B0}">
      <dgm:prSet phldrT="[Text]" custT="1"/>
      <dgm:spPr>
        <a:solidFill>
          <a:schemeClr val="tx1"/>
        </a:solidFill>
        <a:ln w="3175"/>
      </dgm:spPr>
      <dgm:t>
        <a:bodyPr/>
        <a:lstStyle/>
        <a:p>
          <a:endParaRPr lang="en-US" sz="6500" dirty="0">
            <a:solidFill>
              <a:schemeClr val="accent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5BB88C1E-09CC-4F0E-933D-75612D3F8432}" type="parTrans" cxnId="{36B3AB81-CBC5-4022-A862-D6189AB0399B}">
      <dgm:prSet/>
      <dgm:spPr/>
      <dgm:t>
        <a:bodyPr/>
        <a:lstStyle/>
        <a:p>
          <a:endParaRPr lang="en-US"/>
        </a:p>
      </dgm:t>
    </dgm:pt>
    <dgm:pt modelId="{B64ABF11-7BCF-420E-97D3-C7EDC9ADF399}" type="sibTrans" cxnId="{36B3AB81-CBC5-4022-A862-D6189AB0399B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BE7B72AE-588F-45FA-9B8B-236EC5FEA234}" type="pres">
      <dgm:prSet presAssocID="{DB7A43EA-615B-4B15-A29A-98B702FE38D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4BB94A-96ED-4EC8-B8A2-3F00B177ADD2}" type="pres">
      <dgm:prSet presAssocID="{860767A2-5753-4B12-B120-DBCB7EC3A08C}" presName="node" presStyleLbl="node1" presStyleIdx="0" presStyleCnt="5" custScaleX="1404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A828F2-BF87-46B0-B5DC-3D1710859955}" type="pres">
      <dgm:prSet presAssocID="{9CE7CB46-8B2D-44F6-8C3B-895D86A25C93}" presName="sibTrans" presStyleLbl="sibTrans2D1" presStyleIdx="0" presStyleCnt="5"/>
      <dgm:spPr/>
      <dgm:t>
        <a:bodyPr/>
        <a:lstStyle/>
        <a:p>
          <a:endParaRPr lang="en-US"/>
        </a:p>
      </dgm:t>
    </dgm:pt>
    <dgm:pt modelId="{138DDBC0-FA91-4022-8C60-7D362F31E8D0}" type="pres">
      <dgm:prSet presAssocID="{9CE7CB46-8B2D-44F6-8C3B-895D86A25C93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35E66803-93F8-491D-AD5A-50DF3054CA72}" type="pres">
      <dgm:prSet presAssocID="{6F250FF6-716A-4487-8089-F94C7D27907C}" presName="node" presStyleLbl="node1" presStyleIdx="1" presStyleCnt="5" custScaleX="1404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453944-FA0C-4FE2-9BA9-AE4E7FB8B535}" type="pres">
      <dgm:prSet presAssocID="{C2B3DBED-7EA0-4758-B9C0-4D6484365415}" presName="sibTrans" presStyleLbl="sibTrans2D1" presStyleIdx="1" presStyleCnt="5"/>
      <dgm:spPr/>
      <dgm:t>
        <a:bodyPr/>
        <a:lstStyle/>
        <a:p>
          <a:endParaRPr lang="en-US"/>
        </a:p>
      </dgm:t>
    </dgm:pt>
    <dgm:pt modelId="{360E0EEF-9635-4DA1-8933-9C03C3955EF1}" type="pres">
      <dgm:prSet presAssocID="{C2B3DBED-7EA0-4758-B9C0-4D6484365415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1A06ECC-68C1-4BA5-9A6F-2608F05ADE7D}" type="pres">
      <dgm:prSet presAssocID="{4EE51F62-E6E1-4C38-8526-5785A24BC289}" presName="node" presStyleLbl="node1" presStyleIdx="2" presStyleCnt="5" custScaleX="140439" custRadScaleRad="98360" custRadScaleInc="-327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1502E5-8804-4259-9DE0-07F647C397E0}" type="pres">
      <dgm:prSet presAssocID="{3568D739-B4D6-4E20-A35F-CB256C9C06F5}" presName="sibTrans" presStyleLbl="sibTrans2D1" presStyleIdx="2" presStyleCnt="5"/>
      <dgm:spPr/>
      <dgm:t>
        <a:bodyPr/>
        <a:lstStyle/>
        <a:p>
          <a:endParaRPr lang="en-US"/>
        </a:p>
      </dgm:t>
    </dgm:pt>
    <dgm:pt modelId="{9AF3643C-25B4-416F-9DDD-8543E93248D2}" type="pres">
      <dgm:prSet presAssocID="{3568D739-B4D6-4E20-A35F-CB256C9C06F5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0B518E53-123A-48FF-9D6C-32A275E962C1}" type="pres">
      <dgm:prSet presAssocID="{10A89808-7050-4E41-871F-DACD80465433}" presName="node" presStyleLbl="node1" presStyleIdx="3" presStyleCnt="5" custScaleX="140439" custRadScaleRad="96220" custRadScaleInc="295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59C320-50E2-4AF2-A98D-D1C169515836}" type="pres">
      <dgm:prSet presAssocID="{4D05D65B-A933-4568-BC7E-1FBFE9AFBB42}" presName="sibTrans" presStyleLbl="sibTrans2D1" presStyleIdx="3" presStyleCnt="5"/>
      <dgm:spPr/>
      <dgm:t>
        <a:bodyPr/>
        <a:lstStyle/>
        <a:p>
          <a:endParaRPr lang="en-US"/>
        </a:p>
      </dgm:t>
    </dgm:pt>
    <dgm:pt modelId="{4C682321-55F2-451F-AC19-4DCE7A353F43}" type="pres">
      <dgm:prSet presAssocID="{4D05D65B-A933-4568-BC7E-1FBFE9AFBB42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A8B8BFD3-D036-47A4-87FB-645FB7DA4071}" type="pres">
      <dgm:prSet presAssocID="{8C7AC04C-B754-40C1-9398-913B1B5A45B0}" presName="node" presStyleLbl="node1" presStyleIdx="4" presStyleCnt="5" custScaleX="1404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4D261F-C7D7-4261-BE23-1D2880889C72}" type="pres">
      <dgm:prSet presAssocID="{B64ABF11-7BCF-420E-97D3-C7EDC9ADF399}" presName="sibTrans" presStyleLbl="sibTrans2D1" presStyleIdx="4" presStyleCnt="5"/>
      <dgm:spPr/>
      <dgm:t>
        <a:bodyPr/>
        <a:lstStyle/>
        <a:p>
          <a:endParaRPr lang="en-US"/>
        </a:p>
      </dgm:t>
    </dgm:pt>
    <dgm:pt modelId="{B8162063-3AE7-4399-A418-6800B15D9EF4}" type="pres">
      <dgm:prSet presAssocID="{B64ABF11-7BCF-420E-97D3-C7EDC9ADF399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D26A9535-B77F-406E-84E0-5AAD4D3EC6CB}" type="presOf" srcId="{DB7A43EA-615B-4B15-A29A-98B702FE38D2}" destId="{BE7B72AE-588F-45FA-9B8B-236EC5FEA234}" srcOrd="0" destOrd="0" presId="urn:microsoft.com/office/officeart/2005/8/layout/cycle2"/>
    <dgm:cxn modelId="{F0535C94-CF77-451F-AC61-454275B70B9E}" type="presOf" srcId="{3568D739-B4D6-4E20-A35F-CB256C9C06F5}" destId="{861502E5-8804-4259-9DE0-07F647C397E0}" srcOrd="0" destOrd="0" presId="urn:microsoft.com/office/officeart/2005/8/layout/cycle2"/>
    <dgm:cxn modelId="{915799FF-6E68-4E45-9DA7-E40A33247A5E}" type="presOf" srcId="{8C7AC04C-B754-40C1-9398-913B1B5A45B0}" destId="{A8B8BFD3-D036-47A4-87FB-645FB7DA4071}" srcOrd="0" destOrd="0" presId="urn:microsoft.com/office/officeart/2005/8/layout/cycle2"/>
    <dgm:cxn modelId="{1BA167F6-D69C-437F-AA0F-A0BC7292897F}" srcId="{DB7A43EA-615B-4B15-A29A-98B702FE38D2}" destId="{4EE51F62-E6E1-4C38-8526-5785A24BC289}" srcOrd="2" destOrd="0" parTransId="{5760D5C9-3376-4DD9-9715-80A2CF6458E7}" sibTransId="{3568D739-B4D6-4E20-A35F-CB256C9C06F5}"/>
    <dgm:cxn modelId="{600724FA-C9E2-4770-B914-83D365769069}" type="presOf" srcId="{10A89808-7050-4E41-871F-DACD80465433}" destId="{0B518E53-123A-48FF-9D6C-32A275E962C1}" srcOrd="0" destOrd="0" presId="urn:microsoft.com/office/officeart/2005/8/layout/cycle2"/>
    <dgm:cxn modelId="{B731C327-5DDA-4652-AB87-1BA1822380FC}" srcId="{DB7A43EA-615B-4B15-A29A-98B702FE38D2}" destId="{860767A2-5753-4B12-B120-DBCB7EC3A08C}" srcOrd="0" destOrd="0" parTransId="{1B274035-8169-4435-9EEE-EF68AD712BA8}" sibTransId="{9CE7CB46-8B2D-44F6-8C3B-895D86A25C93}"/>
    <dgm:cxn modelId="{FE88F619-98CD-4E0F-A2AD-11BD5FC0874D}" type="presOf" srcId="{C2B3DBED-7EA0-4758-B9C0-4D6484365415}" destId="{70453944-FA0C-4FE2-9BA9-AE4E7FB8B535}" srcOrd="0" destOrd="0" presId="urn:microsoft.com/office/officeart/2005/8/layout/cycle2"/>
    <dgm:cxn modelId="{C586AE36-BF11-40DC-8FDE-D89C9F913638}" type="presOf" srcId="{860767A2-5753-4B12-B120-DBCB7EC3A08C}" destId="{704BB94A-96ED-4EC8-B8A2-3F00B177ADD2}" srcOrd="0" destOrd="0" presId="urn:microsoft.com/office/officeart/2005/8/layout/cycle2"/>
    <dgm:cxn modelId="{36B3AB81-CBC5-4022-A862-D6189AB0399B}" srcId="{DB7A43EA-615B-4B15-A29A-98B702FE38D2}" destId="{8C7AC04C-B754-40C1-9398-913B1B5A45B0}" srcOrd="4" destOrd="0" parTransId="{5BB88C1E-09CC-4F0E-933D-75612D3F8432}" sibTransId="{B64ABF11-7BCF-420E-97D3-C7EDC9ADF399}"/>
    <dgm:cxn modelId="{14B9F7B0-297F-4B4B-9E70-C300939B2CB1}" type="presOf" srcId="{4EE51F62-E6E1-4C38-8526-5785A24BC289}" destId="{91A06ECC-68C1-4BA5-9A6F-2608F05ADE7D}" srcOrd="0" destOrd="0" presId="urn:microsoft.com/office/officeart/2005/8/layout/cycle2"/>
    <dgm:cxn modelId="{A32C5CD5-3B80-4424-9BC4-7B5D9CD91EC1}" srcId="{DB7A43EA-615B-4B15-A29A-98B702FE38D2}" destId="{10A89808-7050-4E41-871F-DACD80465433}" srcOrd="3" destOrd="0" parTransId="{C40A5387-BFC4-4450-9C1B-F84BC95FDF2D}" sibTransId="{4D05D65B-A933-4568-BC7E-1FBFE9AFBB42}"/>
    <dgm:cxn modelId="{A8134575-DFE3-4BFD-A958-AA7BDF55257A}" type="presOf" srcId="{9CE7CB46-8B2D-44F6-8C3B-895D86A25C93}" destId="{138DDBC0-FA91-4022-8C60-7D362F31E8D0}" srcOrd="1" destOrd="0" presId="urn:microsoft.com/office/officeart/2005/8/layout/cycle2"/>
    <dgm:cxn modelId="{04238EF8-1E3A-4E28-80A8-8B711667B527}" type="presOf" srcId="{C2B3DBED-7EA0-4758-B9C0-4D6484365415}" destId="{360E0EEF-9635-4DA1-8933-9C03C3955EF1}" srcOrd="1" destOrd="0" presId="urn:microsoft.com/office/officeart/2005/8/layout/cycle2"/>
    <dgm:cxn modelId="{4E6CE645-FF24-4838-8B77-93155C4C8406}" srcId="{DB7A43EA-615B-4B15-A29A-98B702FE38D2}" destId="{6F250FF6-716A-4487-8089-F94C7D27907C}" srcOrd="1" destOrd="0" parTransId="{8CAA2ED4-BC9D-4F8B-826D-F9C05F8900A0}" sibTransId="{C2B3DBED-7EA0-4758-B9C0-4D6484365415}"/>
    <dgm:cxn modelId="{D52105F0-B510-40B5-8BD6-CA26BB5FB6C4}" type="presOf" srcId="{4D05D65B-A933-4568-BC7E-1FBFE9AFBB42}" destId="{4C682321-55F2-451F-AC19-4DCE7A353F43}" srcOrd="1" destOrd="0" presId="urn:microsoft.com/office/officeart/2005/8/layout/cycle2"/>
    <dgm:cxn modelId="{CD3F154E-894D-4681-ACC7-C0AC27AE4F9A}" type="presOf" srcId="{3568D739-B4D6-4E20-A35F-CB256C9C06F5}" destId="{9AF3643C-25B4-416F-9DDD-8543E93248D2}" srcOrd="1" destOrd="0" presId="urn:microsoft.com/office/officeart/2005/8/layout/cycle2"/>
    <dgm:cxn modelId="{38F090B2-8D13-4810-AE60-FC2941817964}" type="presOf" srcId="{4D05D65B-A933-4568-BC7E-1FBFE9AFBB42}" destId="{3C59C320-50E2-4AF2-A98D-D1C169515836}" srcOrd="0" destOrd="0" presId="urn:microsoft.com/office/officeart/2005/8/layout/cycle2"/>
    <dgm:cxn modelId="{04B7FFBE-8C98-4C92-B275-4EFBFCF82DA4}" type="presOf" srcId="{6F250FF6-716A-4487-8089-F94C7D27907C}" destId="{35E66803-93F8-491D-AD5A-50DF3054CA72}" srcOrd="0" destOrd="0" presId="urn:microsoft.com/office/officeart/2005/8/layout/cycle2"/>
    <dgm:cxn modelId="{4E820F6D-8616-4C58-84B9-EA4983B8212E}" type="presOf" srcId="{9CE7CB46-8B2D-44F6-8C3B-895D86A25C93}" destId="{07A828F2-BF87-46B0-B5DC-3D1710859955}" srcOrd="0" destOrd="0" presId="urn:microsoft.com/office/officeart/2005/8/layout/cycle2"/>
    <dgm:cxn modelId="{F96DEA71-ED25-42DB-B616-3431DC02D49D}" type="presOf" srcId="{B64ABF11-7BCF-420E-97D3-C7EDC9ADF399}" destId="{1E4D261F-C7D7-4261-BE23-1D2880889C72}" srcOrd="0" destOrd="0" presId="urn:microsoft.com/office/officeart/2005/8/layout/cycle2"/>
    <dgm:cxn modelId="{18AD1CC1-4356-41B8-AD5B-344311D2DDC4}" type="presOf" srcId="{B64ABF11-7BCF-420E-97D3-C7EDC9ADF399}" destId="{B8162063-3AE7-4399-A418-6800B15D9EF4}" srcOrd="1" destOrd="0" presId="urn:microsoft.com/office/officeart/2005/8/layout/cycle2"/>
    <dgm:cxn modelId="{512A6178-7A16-463E-973A-B49C7299EE86}" type="presParOf" srcId="{BE7B72AE-588F-45FA-9B8B-236EC5FEA234}" destId="{704BB94A-96ED-4EC8-B8A2-3F00B177ADD2}" srcOrd="0" destOrd="0" presId="urn:microsoft.com/office/officeart/2005/8/layout/cycle2"/>
    <dgm:cxn modelId="{C04C103D-5ACA-47D0-AD0C-F75891B48822}" type="presParOf" srcId="{BE7B72AE-588F-45FA-9B8B-236EC5FEA234}" destId="{07A828F2-BF87-46B0-B5DC-3D1710859955}" srcOrd="1" destOrd="0" presId="urn:microsoft.com/office/officeart/2005/8/layout/cycle2"/>
    <dgm:cxn modelId="{58DB0AEA-40E3-4635-BEDD-19F592F9258B}" type="presParOf" srcId="{07A828F2-BF87-46B0-B5DC-3D1710859955}" destId="{138DDBC0-FA91-4022-8C60-7D362F31E8D0}" srcOrd="0" destOrd="0" presId="urn:microsoft.com/office/officeart/2005/8/layout/cycle2"/>
    <dgm:cxn modelId="{D8345D4A-5FDC-44CF-B03C-BCB649556DBE}" type="presParOf" srcId="{BE7B72AE-588F-45FA-9B8B-236EC5FEA234}" destId="{35E66803-93F8-491D-AD5A-50DF3054CA72}" srcOrd="2" destOrd="0" presId="urn:microsoft.com/office/officeart/2005/8/layout/cycle2"/>
    <dgm:cxn modelId="{F1751EB9-5320-47F2-BCC8-4B4987ABAB0E}" type="presParOf" srcId="{BE7B72AE-588F-45FA-9B8B-236EC5FEA234}" destId="{70453944-FA0C-4FE2-9BA9-AE4E7FB8B535}" srcOrd="3" destOrd="0" presId="urn:microsoft.com/office/officeart/2005/8/layout/cycle2"/>
    <dgm:cxn modelId="{0309A5AF-B560-4E12-86AF-C82625C30937}" type="presParOf" srcId="{70453944-FA0C-4FE2-9BA9-AE4E7FB8B535}" destId="{360E0EEF-9635-4DA1-8933-9C03C3955EF1}" srcOrd="0" destOrd="0" presId="urn:microsoft.com/office/officeart/2005/8/layout/cycle2"/>
    <dgm:cxn modelId="{D95CF5AA-B6D3-4F51-8845-B900560EBAEF}" type="presParOf" srcId="{BE7B72AE-588F-45FA-9B8B-236EC5FEA234}" destId="{91A06ECC-68C1-4BA5-9A6F-2608F05ADE7D}" srcOrd="4" destOrd="0" presId="urn:microsoft.com/office/officeart/2005/8/layout/cycle2"/>
    <dgm:cxn modelId="{1003C2E1-540A-4965-B0D1-7367C6D1E9D5}" type="presParOf" srcId="{BE7B72AE-588F-45FA-9B8B-236EC5FEA234}" destId="{861502E5-8804-4259-9DE0-07F647C397E0}" srcOrd="5" destOrd="0" presId="urn:microsoft.com/office/officeart/2005/8/layout/cycle2"/>
    <dgm:cxn modelId="{C8EC3255-E02B-49BE-84F6-F71248B2F3AA}" type="presParOf" srcId="{861502E5-8804-4259-9DE0-07F647C397E0}" destId="{9AF3643C-25B4-416F-9DDD-8543E93248D2}" srcOrd="0" destOrd="0" presId="urn:microsoft.com/office/officeart/2005/8/layout/cycle2"/>
    <dgm:cxn modelId="{F1E3642B-917B-4775-97C9-0D798C86B914}" type="presParOf" srcId="{BE7B72AE-588F-45FA-9B8B-236EC5FEA234}" destId="{0B518E53-123A-48FF-9D6C-32A275E962C1}" srcOrd="6" destOrd="0" presId="urn:microsoft.com/office/officeart/2005/8/layout/cycle2"/>
    <dgm:cxn modelId="{A26E698D-03D5-4C78-B844-3415F041FC45}" type="presParOf" srcId="{BE7B72AE-588F-45FA-9B8B-236EC5FEA234}" destId="{3C59C320-50E2-4AF2-A98D-D1C169515836}" srcOrd="7" destOrd="0" presId="urn:microsoft.com/office/officeart/2005/8/layout/cycle2"/>
    <dgm:cxn modelId="{5A83E5D2-F2BE-4A9B-8588-95AC12DEC376}" type="presParOf" srcId="{3C59C320-50E2-4AF2-A98D-D1C169515836}" destId="{4C682321-55F2-451F-AC19-4DCE7A353F43}" srcOrd="0" destOrd="0" presId="urn:microsoft.com/office/officeart/2005/8/layout/cycle2"/>
    <dgm:cxn modelId="{4DD389F5-62C6-48EF-A524-FEA963861EFB}" type="presParOf" srcId="{BE7B72AE-588F-45FA-9B8B-236EC5FEA234}" destId="{A8B8BFD3-D036-47A4-87FB-645FB7DA4071}" srcOrd="8" destOrd="0" presId="urn:microsoft.com/office/officeart/2005/8/layout/cycle2"/>
    <dgm:cxn modelId="{41B81D7B-0E60-4A8E-BCD0-0BFFA6E3DE58}" type="presParOf" srcId="{BE7B72AE-588F-45FA-9B8B-236EC5FEA234}" destId="{1E4D261F-C7D7-4261-BE23-1D2880889C72}" srcOrd="9" destOrd="0" presId="urn:microsoft.com/office/officeart/2005/8/layout/cycle2"/>
    <dgm:cxn modelId="{8E1E0686-1EC8-4462-BB38-ADBE39A96EC6}" type="presParOf" srcId="{1E4D261F-C7D7-4261-BE23-1D2880889C72}" destId="{B8162063-3AE7-4399-A418-6800B15D9EF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7A43EA-615B-4B15-A29A-98B702FE38D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0767A2-5753-4B12-B120-DBCB7EC3A08C}">
      <dgm:prSet phldrT="[Text]" custT="1"/>
      <dgm:spPr>
        <a:solidFill>
          <a:schemeClr val="tx1"/>
        </a:solidFill>
        <a:ln w="3175">
          <a:solidFill>
            <a:schemeClr val="tx1"/>
          </a:solidFill>
        </a:ln>
      </dgm:spPr>
      <dgm:t>
        <a:bodyPr/>
        <a:lstStyle/>
        <a:p>
          <a:endParaRPr lang="en-US" sz="5700" dirty="0">
            <a:solidFill>
              <a:schemeClr val="accent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1B274035-8169-4435-9EEE-EF68AD712BA8}" type="parTrans" cxnId="{B731C327-5DDA-4652-AB87-1BA1822380FC}">
      <dgm:prSet/>
      <dgm:spPr/>
      <dgm:t>
        <a:bodyPr/>
        <a:lstStyle/>
        <a:p>
          <a:endParaRPr lang="en-US"/>
        </a:p>
      </dgm:t>
    </dgm:pt>
    <dgm:pt modelId="{9CE7CB46-8B2D-44F6-8C3B-895D86A25C93}" type="sibTrans" cxnId="{B731C327-5DDA-4652-AB87-1BA1822380FC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6F250FF6-716A-4487-8089-F94C7D27907C}">
      <dgm:prSet phldrT="[Text]" custT="1"/>
      <dgm:spPr>
        <a:ln w="3175"/>
      </dgm:spPr>
      <dgm:t>
        <a:bodyPr/>
        <a:lstStyle/>
        <a:p>
          <a:r>
            <a:rPr lang="en-US" sz="4400" dirty="0" smtClean="0">
              <a:solidFill>
                <a:schemeClr val="tx1"/>
              </a:solidFill>
              <a:latin typeface="Calibri" panose="020F0502020204030204" pitchFamily="34" charset="0"/>
            </a:rPr>
            <a:t>King</a:t>
          </a:r>
          <a:endParaRPr lang="en-US" sz="65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8CAA2ED4-BC9D-4F8B-826D-F9C05F8900A0}" type="parTrans" cxnId="{4E6CE645-FF24-4838-8B77-93155C4C8406}">
      <dgm:prSet/>
      <dgm:spPr/>
      <dgm:t>
        <a:bodyPr/>
        <a:lstStyle/>
        <a:p>
          <a:endParaRPr lang="en-US"/>
        </a:p>
      </dgm:t>
    </dgm:pt>
    <dgm:pt modelId="{C2B3DBED-7EA0-4758-B9C0-4D6484365415}" type="sibTrans" cxnId="{4E6CE645-FF24-4838-8B77-93155C4C8406}">
      <dgm:prSet/>
      <dgm:spPr/>
      <dgm:t>
        <a:bodyPr/>
        <a:lstStyle/>
        <a:p>
          <a:endParaRPr lang="en-US"/>
        </a:p>
      </dgm:t>
    </dgm:pt>
    <dgm:pt modelId="{4EE51F62-E6E1-4C38-8526-5785A24BC289}">
      <dgm:prSet phldrT="[Text]" custT="1"/>
      <dgm:spPr>
        <a:ln w="3175"/>
      </dgm:spPr>
      <dgm:t>
        <a:bodyPr/>
        <a:lstStyle/>
        <a:p>
          <a:r>
            <a:rPr lang="en-US" sz="48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Work</a:t>
          </a:r>
          <a:endParaRPr lang="en-US" sz="65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5760D5C9-3376-4DD9-9715-80A2CF6458E7}" type="parTrans" cxnId="{1BA167F6-D69C-437F-AA0F-A0BC7292897F}">
      <dgm:prSet/>
      <dgm:spPr/>
      <dgm:t>
        <a:bodyPr/>
        <a:lstStyle/>
        <a:p>
          <a:endParaRPr lang="en-US"/>
        </a:p>
      </dgm:t>
    </dgm:pt>
    <dgm:pt modelId="{3568D739-B4D6-4E20-A35F-CB256C9C06F5}" type="sibTrans" cxnId="{1BA167F6-D69C-437F-AA0F-A0BC7292897F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10A89808-7050-4E41-871F-DACD80465433}">
      <dgm:prSet phldrT="[Text]" custT="1"/>
      <dgm:spPr>
        <a:solidFill>
          <a:schemeClr val="tx1"/>
        </a:solidFill>
        <a:ln w="3175"/>
      </dgm:spPr>
      <dgm:t>
        <a:bodyPr/>
        <a:lstStyle/>
        <a:p>
          <a:endParaRPr lang="en-US" sz="6500" dirty="0">
            <a:solidFill>
              <a:schemeClr val="accent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C40A5387-BFC4-4450-9C1B-F84BC95FDF2D}" type="parTrans" cxnId="{A32C5CD5-3B80-4424-9BC4-7B5D9CD91EC1}">
      <dgm:prSet/>
      <dgm:spPr/>
      <dgm:t>
        <a:bodyPr/>
        <a:lstStyle/>
        <a:p>
          <a:endParaRPr lang="en-US"/>
        </a:p>
      </dgm:t>
    </dgm:pt>
    <dgm:pt modelId="{4D05D65B-A933-4568-BC7E-1FBFE9AFBB42}" type="sibTrans" cxnId="{A32C5CD5-3B80-4424-9BC4-7B5D9CD91EC1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8C7AC04C-B754-40C1-9398-913B1B5A45B0}">
      <dgm:prSet phldrT="[Text]" custT="1"/>
      <dgm:spPr>
        <a:solidFill>
          <a:schemeClr val="tx1"/>
        </a:solidFill>
        <a:ln w="3175"/>
      </dgm:spPr>
      <dgm:t>
        <a:bodyPr/>
        <a:lstStyle/>
        <a:p>
          <a:endParaRPr lang="en-US" sz="6500" dirty="0">
            <a:solidFill>
              <a:schemeClr val="accent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5BB88C1E-09CC-4F0E-933D-75612D3F8432}" type="parTrans" cxnId="{36B3AB81-CBC5-4022-A862-D6189AB0399B}">
      <dgm:prSet/>
      <dgm:spPr/>
      <dgm:t>
        <a:bodyPr/>
        <a:lstStyle/>
        <a:p>
          <a:endParaRPr lang="en-US"/>
        </a:p>
      </dgm:t>
    </dgm:pt>
    <dgm:pt modelId="{B64ABF11-7BCF-420E-97D3-C7EDC9ADF399}" type="sibTrans" cxnId="{36B3AB81-CBC5-4022-A862-D6189AB0399B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BE7B72AE-588F-45FA-9B8B-236EC5FEA234}" type="pres">
      <dgm:prSet presAssocID="{DB7A43EA-615B-4B15-A29A-98B702FE38D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4BB94A-96ED-4EC8-B8A2-3F00B177ADD2}" type="pres">
      <dgm:prSet presAssocID="{860767A2-5753-4B12-B120-DBCB7EC3A08C}" presName="node" presStyleLbl="node1" presStyleIdx="0" presStyleCnt="5" custScaleX="1404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A828F2-BF87-46B0-B5DC-3D1710859955}" type="pres">
      <dgm:prSet presAssocID="{9CE7CB46-8B2D-44F6-8C3B-895D86A25C93}" presName="sibTrans" presStyleLbl="sibTrans2D1" presStyleIdx="0" presStyleCnt="5"/>
      <dgm:spPr/>
      <dgm:t>
        <a:bodyPr/>
        <a:lstStyle/>
        <a:p>
          <a:endParaRPr lang="en-US"/>
        </a:p>
      </dgm:t>
    </dgm:pt>
    <dgm:pt modelId="{138DDBC0-FA91-4022-8C60-7D362F31E8D0}" type="pres">
      <dgm:prSet presAssocID="{9CE7CB46-8B2D-44F6-8C3B-895D86A25C93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35E66803-93F8-491D-AD5A-50DF3054CA72}" type="pres">
      <dgm:prSet presAssocID="{6F250FF6-716A-4487-8089-F94C7D27907C}" presName="node" presStyleLbl="node1" presStyleIdx="1" presStyleCnt="5" custScaleX="1404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453944-FA0C-4FE2-9BA9-AE4E7FB8B535}" type="pres">
      <dgm:prSet presAssocID="{C2B3DBED-7EA0-4758-B9C0-4D6484365415}" presName="sibTrans" presStyleLbl="sibTrans2D1" presStyleIdx="1" presStyleCnt="5"/>
      <dgm:spPr/>
      <dgm:t>
        <a:bodyPr/>
        <a:lstStyle/>
        <a:p>
          <a:endParaRPr lang="en-US"/>
        </a:p>
      </dgm:t>
    </dgm:pt>
    <dgm:pt modelId="{360E0EEF-9635-4DA1-8933-9C03C3955EF1}" type="pres">
      <dgm:prSet presAssocID="{C2B3DBED-7EA0-4758-B9C0-4D6484365415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1A06ECC-68C1-4BA5-9A6F-2608F05ADE7D}" type="pres">
      <dgm:prSet presAssocID="{4EE51F62-E6E1-4C38-8526-5785A24BC289}" presName="node" presStyleLbl="node1" presStyleIdx="2" presStyleCnt="5" custScaleX="140439" custRadScaleRad="98360" custRadScaleInc="-327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1502E5-8804-4259-9DE0-07F647C397E0}" type="pres">
      <dgm:prSet presAssocID="{3568D739-B4D6-4E20-A35F-CB256C9C06F5}" presName="sibTrans" presStyleLbl="sibTrans2D1" presStyleIdx="2" presStyleCnt="5"/>
      <dgm:spPr/>
      <dgm:t>
        <a:bodyPr/>
        <a:lstStyle/>
        <a:p>
          <a:endParaRPr lang="en-US"/>
        </a:p>
      </dgm:t>
    </dgm:pt>
    <dgm:pt modelId="{9AF3643C-25B4-416F-9DDD-8543E93248D2}" type="pres">
      <dgm:prSet presAssocID="{3568D739-B4D6-4E20-A35F-CB256C9C06F5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0B518E53-123A-48FF-9D6C-32A275E962C1}" type="pres">
      <dgm:prSet presAssocID="{10A89808-7050-4E41-871F-DACD80465433}" presName="node" presStyleLbl="node1" presStyleIdx="3" presStyleCnt="5" custScaleX="140439" custRadScaleRad="96220" custRadScaleInc="295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59C320-50E2-4AF2-A98D-D1C169515836}" type="pres">
      <dgm:prSet presAssocID="{4D05D65B-A933-4568-BC7E-1FBFE9AFBB42}" presName="sibTrans" presStyleLbl="sibTrans2D1" presStyleIdx="3" presStyleCnt="5"/>
      <dgm:spPr/>
      <dgm:t>
        <a:bodyPr/>
        <a:lstStyle/>
        <a:p>
          <a:endParaRPr lang="en-US"/>
        </a:p>
      </dgm:t>
    </dgm:pt>
    <dgm:pt modelId="{4C682321-55F2-451F-AC19-4DCE7A353F43}" type="pres">
      <dgm:prSet presAssocID="{4D05D65B-A933-4568-BC7E-1FBFE9AFBB42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A8B8BFD3-D036-47A4-87FB-645FB7DA4071}" type="pres">
      <dgm:prSet presAssocID="{8C7AC04C-B754-40C1-9398-913B1B5A45B0}" presName="node" presStyleLbl="node1" presStyleIdx="4" presStyleCnt="5" custScaleX="1404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4D261F-C7D7-4261-BE23-1D2880889C72}" type="pres">
      <dgm:prSet presAssocID="{B64ABF11-7BCF-420E-97D3-C7EDC9ADF399}" presName="sibTrans" presStyleLbl="sibTrans2D1" presStyleIdx="4" presStyleCnt="5"/>
      <dgm:spPr/>
      <dgm:t>
        <a:bodyPr/>
        <a:lstStyle/>
        <a:p>
          <a:endParaRPr lang="en-US"/>
        </a:p>
      </dgm:t>
    </dgm:pt>
    <dgm:pt modelId="{B8162063-3AE7-4399-A418-6800B15D9EF4}" type="pres">
      <dgm:prSet presAssocID="{B64ABF11-7BCF-420E-97D3-C7EDC9ADF399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A7FEED68-76A0-45F2-839D-A676060B7237}" type="presOf" srcId="{3568D739-B4D6-4E20-A35F-CB256C9C06F5}" destId="{861502E5-8804-4259-9DE0-07F647C397E0}" srcOrd="0" destOrd="0" presId="urn:microsoft.com/office/officeart/2005/8/layout/cycle2"/>
    <dgm:cxn modelId="{34CD15BE-83F1-47DF-9050-A75C302AAEAF}" type="presOf" srcId="{9CE7CB46-8B2D-44F6-8C3B-895D86A25C93}" destId="{07A828F2-BF87-46B0-B5DC-3D1710859955}" srcOrd="0" destOrd="0" presId="urn:microsoft.com/office/officeart/2005/8/layout/cycle2"/>
    <dgm:cxn modelId="{02D0C033-4B1C-48C3-AEF1-C976B792D702}" type="presOf" srcId="{4EE51F62-E6E1-4C38-8526-5785A24BC289}" destId="{91A06ECC-68C1-4BA5-9A6F-2608F05ADE7D}" srcOrd="0" destOrd="0" presId="urn:microsoft.com/office/officeart/2005/8/layout/cycle2"/>
    <dgm:cxn modelId="{F73C0186-3D21-4C2E-A502-F6501DB593B7}" type="presOf" srcId="{B64ABF11-7BCF-420E-97D3-C7EDC9ADF399}" destId="{1E4D261F-C7D7-4261-BE23-1D2880889C72}" srcOrd="0" destOrd="0" presId="urn:microsoft.com/office/officeart/2005/8/layout/cycle2"/>
    <dgm:cxn modelId="{27266216-1CE5-4D0A-BB18-82AB111052BC}" type="presOf" srcId="{6F250FF6-716A-4487-8089-F94C7D27907C}" destId="{35E66803-93F8-491D-AD5A-50DF3054CA72}" srcOrd="0" destOrd="0" presId="urn:microsoft.com/office/officeart/2005/8/layout/cycle2"/>
    <dgm:cxn modelId="{EA7A77B6-36B2-4C87-AF4A-EB8A572FBDEB}" type="presOf" srcId="{9CE7CB46-8B2D-44F6-8C3B-895D86A25C93}" destId="{138DDBC0-FA91-4022-8C60-7D362F31E8D0}" srcOrd="1" destOrd="0" presId="urn:microsoft.com/office/officeart/2005/8/layout/cycle2"/>
    <dgm:cxn modelId="{1BA167F6-D69C-437F-AA0F-A0BC7292897F}" srcId="{DB7A43EA-615B-4B15-A29A-98B702FE38D2}" destId="{4EE51F62-E6E1-4C38-8526-5785A24BC289}" srcOrd="2" destOrd="0" parTransId="{5760D5C9-3376-4DD9-9715-80A2CF6458E7}" sibTransId="{3568D739-B4D6-4E20-A35F-CB256C9C06F5}"/>
    <dgm:cxn modelId="{B731C327-5DDA-4652-AB87-1BA1822380FC}" srcId="{DB7A43EA-615B-4B15-A29A-98B702FE38D2}" destId="{860767A2-5753-4B12-B120-DBCB7EC3A08C}" srcOrd="0" destOrd="0" parTransId="{1B274035-8169-4435-9EEE-EF68AD712BA8}" sibTransId="{9CE7CB46-8B2D-44F6-8C3B-895D86A25C93}"/>
    <dgm:cxn modelId="{36B3AB81-CBC5-4022-A862-D6189AB0399B}" srcId="{DB7A43EA-615B-4B15-A29A-98B702FE38D2}" destId="{8C7AC04C-B754-40C1-9398-913B1B5A45B0}" srcOrd="4" destOrd="0" parTransId="{5BB88C1E-09CC-4F0E-933D-75612D3F8432}" sibTransId="{B64ABF11-7BCF-420E-97D3-C7EDC9ADF399}"/>
    <dgm:cxn modelId="{45AEACB0-8F12-44CF-B3F1-A165272A53D2}" type="presOf" srcId="{860767A2-5753-4B12-B120-DBCB7EC3A08C}" destId="{704BB94A-96ED-4EC8-B8A2-3F00B177ADD2}" srcOrd="0" destOrd="0" presId="urn:microsoft.com/office/officeart/2005/8/layout/cycle2"/>
    <dgm:cxn modelId="{A32C5CD5-3B80-4424-9BC4-7B5D9CD91EC1}" srcId="{DB7A43EA-615B-4B15-A29A-98B702FE38D2}" destId="{10A89808-7050-4E41-871F-DACD80465433}" srcOrd="3" destOrd="0" parTransId="{C40A5387-BFC4-4450-9C1B-F84BC95FDF2D}" sibTransId="{4D05D65B-A933-4568-BC7E-1FBFE9AFBB42}"/>
    <dgm:cxn modelId="{D8923A01-7C54-4B28-ACCD-A5B04271E969}" type="presOf" srcId="{4D05D65B-A933-4568-BC7E-1FBFE9AFBB42}" destId="{3C59C320-50E2-4AF2-A98D-D1C169515836}" srcOrd="0" destOrd="0" presId="urn:microsoft.com/office/officeart/2005/8/layout/cycle2"/>
    <dgm:cxn modelId="{0DF7EC16-E024-4F23-8D98-4114C678CDA2}" type="presOf" srcId="{8C7AC04C-B754-40C1-9398-913B1B5A45B0}" destId="{A8B8BFD3-D036-47A4-87FB-645FB7DA4071}" srcOrd="0" destOrd="0" presId="urn:microsoft.com/office/officeart/2005/8/layout/cycle2"/>
    <dgm:cxn modelId="{4E6CE645-FF24-4838-8B77-93155C4C8406}" srcId="{DB7A43EA-615B-4B15-A29A-98B702FE38D2}" destId="{6F250FF6-716A-4487-8089-F94C7D27907C}" srcOrd="1" destOrd="0" parTransId="{8CAA2ED4-BC9D-4F8B-826D-F9C05F8900A0}" sibTransId="{C2B3DBED-7EA0-4758-B9C0-4D6484365415}"/>
    <dgm:cxn modelId="{19277251-62BD-41BB-923B-CD2CB46169FC}" type="presOf" srcId="{3568D739-B4D6-4E20-A35F-CB256C9C06F5}" destId="{9AF3643C-25B4-416F-9DDD-8543E93248D2}" srcOrd="1" destOrd="0" presId="urn:microsoft.com/office/officeart/2005/8/layout/cycle2"/>
    <dgm:cxn modelId="{C497E649-722A-4575-9C53-1E524465F0EF}" type="presOf" srcId="{B64ABF11-7BCF-420E-97D3-C7EDC9ADF399}" destId="{B8162063-3AE7-4399-A418-6800B15D9EF4}" srcOrd="1" destOrd="0" presId="urn:microsoft.com/office/officeart/2005/8/layout/cycle2"/>
    <dgm:cxn modelId="{3992B725-9178-4783-9E20-9E8C792479EC}" type="presOf" srcId="{DB7A43EA-615B-4B15-A29A-98B702FE38D2}" destId="{BE7B72AE-588F-45FA-9B8B-236EC5FEA234}" srcOrd="0" destOrd="0" presId="urn:microsoft.com/office/officeart/2005/8/layout/cycle2"/>
    <dgm:cxn modelId="{0BF0E34C-DBDF-49EE-883D-AE0A28809C7A}" type="presOf" srcId="{10A89808-7050-4E41-871F-DACD80465433}" destId="{0B518E53-123A-48FF-9D6C-32A275E962C1}" srcOrd="0" destOrd="0" presId="urn:microsoft.com/office/officeart/2005/8/layout/cycle2"/>
    <dgm:cxn modelId="{CF92F0E1-9C3A-474B-8817-BB678AEB7E0A}" type="presOf" srcId="{C2B3DBED-7EA0-4758-B9C0-4D6484365415}" destId="{70453944-FA0C-4FE2-9BA9-AE4E7FB8B535}" srcOrd="0" destOrd="0" presId="urn:microsoft.com/office/officeart/2005/8/layout/cycle2"/>
    <dgm:cxn modelId="{CFF72C53-402F-4C6A-9134-C075A89E1B5D}" type="presOf" srcId="{C2B3DBED-7EA0-4758-B9C0-4D6484365415}" destId="{360E0EEF-9635-4DA1-8933-9C03C3955EF1}" srcOrd="1" destOrd="0" presId="urn:microsoft.com/office/officeart/2005/8/layout/cycle2"/>
    <dgm:cxn modelId="{39E4DB32-765E-4019-90A5-7C62A95604DD}" type="presOf" srcId="{4D05D65B-A933-4568-BC7E-1FBFE9AFBB42}" destId="{4C682321-55F2-451F-AC19-4DCE7A353F43}" srcOrd="1" destOrd="0" presId="urn:microsoft.com/office/officeart/2005/8/layout/cycle2"/>
    <dgm:cxn modelId="{A0C80495-BEBC-40F0-A09E-FAA501EEE36A}" type="presParOf" srcId="{BE7B72AE-588F-45FA-9B8B-236EC5FEA234}" destId="{704BB94A-96ED-4EC8-B8A2-3F00B177ADD2}" srcOrd="0" destOrd="0" presId="urn:microsoft.com/office/officeart/2005/8/layout/cycle2"/>
    <dgm:cxn modelId="{73B14EFC-EEDF-4E6B-9BA8-6F8D4A45660A}" type="presParOf" srcId="{BE7B72AE-588F-45FA-9B8B-236EC5FEA234}" destId="{07A828F2-BF87-46B0-B5DC-3D1710859955}" srcOrd="1" destOrd="0" presId="urn:microsoft.com/office/officeart/2005/8/layout/cycle2"/>
    <dgm:cxn modelId="{7AD3389F-99D3-4641-97BF-5BD20D7F261D}" type="presParOf" srcId="{07A828F2-BF87-46B0-B5DC-3D1710859955}" destId="{138DDBC0-FA91-4022-8C60-7D362F31E8D0}" srcOrd="0" destOrd="0" presId="urn:microsoft.com/office/officeart/2005/8/layout/cycle2"/>
    <dgm:cxn modelId="{1F154815-C44A-46AD-B7EA-1135734CDE0C}" type="presParOf" srcId="{BE7B72AE-588F-45FA-9B8B-236EC5FEA234}" destId="{35E66803-93F8-491D-AD5A-50DF3054CA72}" srcOrd="2" destOrd="0" presId="urn:microsoft.com/office/officeart/2005/8/layout/cycle2"/>
    <dgm:cxn modelId="{C895261A-4E95-41D3-9507-D54438555745}" type="presParOf" srcId="{BE7B72AE-588F-45FA-9B8B-236EC5FEA234}" destId="{70453944-FA0C-4FE2-9BA9-AE4E7FB8B535}" srcOrd="3" destOrd="0" presId="urn:microsoft.com/office/officeart/2005/8/layout/cycle2"/>
    <dgm:cxn modelId="{1487CCFE-8BF0-4A79-ACA2-30F640D25965}" type="presParOf" srcId="{70453944-FA0C-4FE2-9BA9-AE4E7FB8B535}" destId="{360E0EEF-9635-4DA1-8933-9C03C3955EF1}" srcOrd="0" destOrd="0" presId="urn:microsoft.com/office/officeart/2005/8/layout/cycle2"/>
    <dgm:cxn modelId="{360F447F-C152-4907-8969-B29388F27E28}" type="presParOf" srcId="{BE7B72AE-588F-45FA-9B8B-236EC5FEA234}" destId="{91A06ECC-68C1-4BA5-9A6F-2608F05ADE7D}" srcOrd="4" destOrd="0" presId="urn:microsoft.com/office/officeart/2005/8/layout/cycle2"/>
    <dgm:cxn modelId="{A44DEEB3-205C-4816-A936-0CA91EECAB5B}" type="presParOf" srcId="{BE7B72AE-588F-45FA-9B8B-236EC5FEA234}" destId="{861502E5-8804-4259-9DE0-07F647C397E0}" srcOrd="5" destOrd="0" presId="urn:microsoft.com/office/officeart/2005/8/layout/cycle2"/>
    <dgm:cxn modelId="{7B1C80F7-D23D-48A9-A714-946B8B98BF89}" type="presParOf" srcId="{861502E5-8804-4259-9DE0-07F647C397E0}" destId="{9AF3643C-25B4-416F-9DDD-8543E93248D2}" srcOrd="0" destOrd="0" presId="urn:microsoft.com/office/officeart/2005/8/layout/cycle2"/>
    <dgm:cxn modelId="{A56FBC9B-8A5A-46B8-8939-276F7107F815}" type="presParOf" srcId="{BE7B72AE-588F-45FA-9B8B-236EC5FEA234}" destId="{0B518E53-123A-48FF-9D6C-32A275E962C1}" srcOrd="6" destOrd="0" presId="urn:microsoft.com/office/officeart/2005/8/layout/cycle2"/>
    <dgm:cxn modelId="{26DAE02A-EEC7-46D0-AECC-575BC0AEA4FB}" type="presParOf" srcId="{BE7B72AE-588F-45FA-9B8B-236EC5FEA234}" destId="{3C59C320-50E2-4AF2-A98D-D1C169515836}" srcOrd="7" destOrd="0" presId="urn:microsoft.com/office/officeart/2005/8/layout/cycle2"/>
    <dgm:cxn modelId="{33B251FC-9E8B-47CA-A2C9-0301D5E49727}" type="presParOf" srcId="{3C59C320-50E2-4AF2-A98D-D1C169515836}" destId="{4C682321-55F2-451F-AC19-4DCE7A353F43}" srcOrd="0" destOrd="0" presId="urn:microsoft.com/office/officeart/2005/8/layout/cycle2"/>
    <dgm:cxn modelId="{284B0BAA-9DFF-4EB9-AAD0-5A1CF01D2803}" type="presParOf" srcId="{BE7B72AE-588F-45FA-9B8B-236EC5FEA234}" destId="{A8B8BFD3-D036-47A4-87FB-645FB7DA4071}" srcOrd="8" destOrd="0" presId="urn:microsoft.com/office/officeart/2005/8/layout/cycle2"/>
    <dgm:cxn modelId="{DC903946-C94D-4EAE-8D55-AC5C0E0BA679}" type="presParOf" srcId="{BE7B72AE-588F-45FA-9B8B-236EC5FEA234}" destId="{1E4D261F-C7D7-4261-BE23-1D2880889C72}" srcOrd="9" destOrd="0" presId="urn:microsoft.com/office/officeart/2005/8/layout/cycle2"/>
    <dgm:cxn modelId="{BDFDBADC-8E4C-4929-9BF3-FDF31D799A99}" type="presParOf" srcId="{1E4D261F-C7D7-4261-BE23-1D2880889C72}" destId="{B8162063-3AE7-4399-A418-6800B15D9EF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7A43EA-615B-4B15-A29A-98B702FE38D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0767A2-5753-4B12-B120-DBCB7EC3A08C}">
      <dgm:prSet phldrT="[Text]" custT="1"/>
      <dgm:spPr>
        <a:solidFill>
          <a:schemeClr val="tx1"/>
        </a:solidFill>
        <a:ln w="3175">
          <a:solidFill>
            <a:schemeClr val="tx1"/>
          </a:solidFill>
        </a:ln>
      </dgm:spPr>
      <dgm:t>
        <a:bodyPr/>
        <a:lstStyle/>
        <a:p>
          <a:endParaRPr lang="en-US" sz="5700" dirty="0">
            <a:solidFill>
              <a:schemeClr val="accent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1B274035-8169-4435-9EEE-EF68AD712BA8}" type="parTrans" cxnId="{B731C327-5DDA-4652-AB87-1BA1822380FC}">
      <dgm:prSet/>
      <dgm:spPr/>
      <dgm:t>
        <a:bodyPr/>
        <a:lstStyle/>
        <a:p>
          <a:endParaRPr lang="en-US"/>
        </a:p>
      </dgm:t>
    </dgm:pt>
    <dgm:pt modelId="{9CE7CB46-8B2D-44F6-8C3B-895D86A25C93}" type="sibTrans" cxnId="{B731C327-5DDA-4652-AB87-1BA1822380FC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6F250FF6-716A-4487-8089-F94C7D27907C}">
      <dgm:prSet phldrT="[Text]" custT="1"/>
      <dgm:spPr>
        <a:ln w="3175"/>
      </dgm:spPr>
      <dgm:t>
        <a:bodyPr/>
        <a:lstStyle/>
        <a:p>
          <a:r>
            <a:rPr lang="en-US" sz="4400" dirty="0" smtClean="0">
              <a:solidFill>
                <a:schemeClr val="tx1"/>
              </a:solidFill>
              <a:latin typeface="Calibri" panose="020F0502020204030204" pitchFamily="34" charset="0"/>
            </a:rPr>
            <a:t>King</a:t>
          </a:r>
          <a:endParaRPr lang="en-US" sz="65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8CAA2ED4-BC9D-4F8B-826D-F9C05F8900A0}" type="parTrans" cxnId="{4E6CE645-FF24-4838-8B77-93155C4C8406}">
      <dgm:prSet/>
      <dgm:spPr/>
      <dgm:t>
        <a:bodyPr/>
        <a:lstStyle/>
        <a:p>
          <a:endParaRPr lang="en-US"/>
        </a:p>
      </dgm:t>
    </dgm:pt>
    <dgm:pt modelId="{C2B3DBED-7EA0-4758-B9C0-4D6484365415}" type="sibTrans" cxnId="{4E6CE645-FF24-4838-8B77-93155C4C8406}">
      <dgm:prSet/>
      <dgm:spPr/>
      <dgm:t>
        <a:bodyPr/>
        <a:lstStyle/>
        <a:p>
          <a:endParaRPr lang="en-US"/>
        </a:p>
      </dgm:t>
    </dgm:pt>
    <dgm:pt modelId="{4EE51F62-E6E1-4C38-8526-5785A24BC289}">
      <dgm:prSet phldrT="[Text]" custT="1"/>
      <dgm:spPr>
        <a:ln w="3175"/>
      </dgm:spPr>
      <dgm:t>
        <a:bodyPr/>
        <a:lstStyle/>
        <a:p>
          <a:r>
            <a:rPr lang="en-US" sz="4400" dirty="0" smtClean="0">
              <a:solidFill>
                <a:schemeClr val="tx1"/>
              </a:solidFill>
              <a:latin typeface="Calibri" panose="020F0502020204030204" pitchFamily="34" charset="0"/>
            </a:rPr>
            <a:t>Work</a:t>
          </a:r>
          <a:endParaRPr lang="en-US" sz="65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5760D5C9-3376-4DD9-9715-80A2CF6458E7}" type="parTrans" cxnId="{1BA167F6-D69C-437F-AA0F-A0BC7292897F}">
      <dgm:prSet/>
      <dgm:spPr/>
      <dgm:t>
        <a:bodyPr/>
        <a:lstStyle/>
        <a:p>
          <a:endParaRPr lang="en-US"/>
        </a:p>
      </dgm:t>
    </dgm:pt>
    <dgm:pt modelId="{3568D739-B4D6-4E20-A35F-CB256C9C06F5}" type="sibTrans" cxnId="{1BA167F6-D69C-437F-AA0F-A0BC7292897F}">
      <dgm:prSet/>
      <dgm:spPr/>
      <dgm:t>
        <a:bodyPr/>
        <a:lstStyle/>
        <a:p>
          <a:endParaRPr lang="en-US"/>
        </a:p>
      </dgm:t>
    </dgm:pt>
    <dgm:pt modelId="{10A89808-7050-4E41-871F-DACD80465433}">
      <dgm:prSet phldrT="[Text]" custT="1"/>
      <dgm:spPr>
        <a:ln w="3175"/>
      </dgm:spPr>
      <dgm:t>
        <a:bodyPr/>
        <a:lstStyle/>
        <a:p>
          <a:r>
            <a:rPr lang="en-US" sz="48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Play</a:t>
          </a:r>
          <a:endParaRPr lang="en-US" sz="65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C40A5387-BFC4-4450-9C1B-F84BC95FDF2D}" type="parTrans" cxnId="{A32C5CD5-3B80-4424-9BC4-7B5D9CD91EC1}">
      <dgm:prSet/>
      <dgm:spPr/>
      <dgm:t>
        <a:bodyPr/>
        <a:lstStyle/>
        <a:p>
          <a:endParaRPr lang="en-US"/>
        </a:p>
      </dgm:t>
    </dgm:pt>
    <dgm:pt modelId="{4D05D65B-A933-4568-BC7E-1FBFE9AFBB42}" type="sibTrans" cxnId="{A32C5CD5-3B80-4424-9BC4-7B5D9CD91EC1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8C7AC04C-B754-40C1-9398-913B1B5A45B0}">
      <dgm:prSet phldrT="[Text]" custT="1"/>
      <dgm:spPr>
        <a:solidFill>
          <a:schemeClr val="tx1"/>
        </a:solidFill>
        <a:ln w="3175"/>
      </dgm:spPr>
      <dgm:t>
        <a:bodyPr/>
        <a:lstStyle/>
        <a:p>
          <a:endParaRPr lang="en-US" sz="6500" dirty="0">
            <a:solidFill>
              <a:schemeClr val="accent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5BB88C1E-09CC-4F0E-933D-75612D3F8432}" type="parTrans" cxnId="{36B3AB81-CBC5-4022-A862-D6189AB0399B}">
      <dgm:prSet/>
      <dgm:spPr/>
      <dgm:t>
        <a:bodyPr/>
        <a:lstStyle/>
        <a:p>
          <a:endParaRPr lang="en-US"/>
        </a:p>
      </dgm:t>
    </dgm:pt>
    <dgm:pt modelId="{B64ABF11-7BCF-420E-97D3-C7EDC9ADF399}" type="sibTrans" cxnId="{36B3AB81-CBC5-4022-A862-D6189AB0399B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BE7B72AE-588F-45FA-9B8B-236EC5FEA234}" type="pres">
      <dgm:prSet presAssocID="{DB7A43EA-615B-4B15-A29A-98B702FE38D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4BB94A-96ED-4EC8-B8A2-3F00B177ADD2}" type="pres">
      <dgm:prSet presAssocID="{860767A2-5753-4B12-B120-DBCB7EC3A08C}" presName="node" presStyleLbl="node1" presStyleIdx="0" presStyleCnt="5" custScaleX="1404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A828F2-BF87-46B0-B5DC-3D1710859955}" type="pres">
      <dgm:prSet presAssocID="{9CE7CB46-8B2D-44F6-8C3B-895D86A25C93}" presName="sibTrans" presStyleLbl="sibTrans2D1" presStyleIdx="0" presStyleCnt="5"/>
      <dgm:spPr/>
      <dgm:t>
        <a:bodyPr/>
        <a:lstStyle/>
        <a:p>
          <a:endParaRPr lang="en-US"/>
        </a:p>
      </dgm:t>
    </dgm:pt>
    <dgm:pt modelId="{138DDBC0-FA91-4022-8C60-7D362F31E8D0}" type="pres">
      <dgm:prSet presAssocID="{9CE7CB46-8B2D-44F6-8C3B-895D86A25C93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35E66803-93F8-491D-AD5A-50DF3054CA72}" type="pres">
      <dgm:prSet presAssocID="{6F250FF6-716A-4487-8089-F94C7D27907C}" presName="node" presStyleLbl="node1" presStyleIdx="1" presStyleCnt="5" custScaleX="1404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453944-FA0C-4FE2-9BA9-AE4E7FB8B535}" type="pres">
      <dgm:prSet presAssocID="{C2B3DBED-7EA0-4758-B9C0-4D6484365415}" presName="sibTrans" presStyleLbl="sibTrans2D1" presStyleIdx="1" presStyleCnt="5"/>
      <dgm:spPr/>
      <dgm:t>
        <a:bodyPr/>
        <a:lstStyle/>
        <a:p>
          <a:endParaRPr lang="en-US"/>
        </a:p>
      </dgm:t>
    </dgm:pt>
    <dgm:pt modelId="{360E0EEF-9635-4DA1-8933-9C03C3955EF1}" type="pres">
      <dgm:prSet presAssocID="{C2B3DBED-7EA0-4758-B9C0-4D6484365415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1A06ECC-68C1-4BA5-9A6F-2608F05ADE7D}" type="pres">
      <dgm:prSet presAssocID="{4EE51F62-E6E1-4C38-8526-5785A24BC289}" presName="node" presStyleLbl="node1" presStyleIdx="2" presStyleCnt="5" custScaleX="140439" custRadScaleRad="98360" custRadScaleInc="-327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1502E5-8804-4259-9DE0-07F647C397E0}" type="pres">
      <dgm:prSet presAssocID="{3568D739-B4D6-4E20-A35F-CB256C9C06F5}" presName="sibTrans" presStyleLbl="sibTrans2D1" presStyleIdx="2" presStyleCnt="5"/>
      <dgm:spPr/>
      <dgm:t>
        <a:bodyPr/>
        <a:lstStyle/>
        <a:p>
          <a:endParaRPr lang="en-US"/>
        </a:p>
      </dgm:t>
    </dgm:pt>
    <dgm:pt modelId="{9AF3643C-25B4-416F-9DDD-8543E93248D2}" type="pres">
      <dgm:prSet presAssocID="{3568D739-B4D6-4E20-A35F-CB256C9C06F5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0B518E53-123A-48FF-9D6C-32A275E962C1}" type="pres">
      <dgm:prSet presAssocID="{10A89808-7050-4E41-871F-DACD80465433}" presName="node" presStyleLbl="node1" presStyleIdx="3" presStyleCnt="5" custScaleX="140439" custRadScaleRad="96220" custRadScaleInc="295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59C320-50E2-4AF2-A98D-D1C169515836}" type="pres">
      <dgm:prSet presAssocID="{4D05D65B-A933-4568-BC7E-1FBFE9AFBB42}" presName="sibTrans" presStyleLbl="sibTrans2D1" presStyleIdx="3" presStyleCnt="5"/>
      <dgm:spPr/>
      <dgm:t>
        <a:bodyPr/>
        <a:lstStyle/>
        <a:p>
          <a:endParaRPr lang="en-US"/>
        </a:p>
      </dgm:t>
    </dgm:pt>
    <dgm:pt modelId="{4C682321-55F2-451F-AC19-4DCE7A353F43}" type="pres">
      <dgm:prSet presAssocID="{4D05D65B-A933-4568-BC7E-1FBFE9AFBB42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A8B8BFD3-D036-47A4-87FB-645FB7DA4071}" type="pres">
      <dgm:prSet presAssocID="{8C7AC04C-B754-40C1-9398-913B1B5A45B0}" presName="node" presStyleLbl="node1" presStyleIdx="4" presStyleCnt="5" custScaleX="1404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4D261F-C7D7-4261-BE23-1D2880889C72}" type="pres">
      <dgm:prSet presAssocID="{B64ABF11-7BCF-420E-97D3-C7EDC9ADF399}" presName="sibTrans" presStyleLbl="sibTrans2D1" presStyleIdx="4" presStyleCnt="5"/>
      <dgm:spPr/>
      <dgm:t>
        <a:bodyPr/>
        <a:lstStyle/>
        <a:p>
          <a:endParaRPr lang="en-US"/>
        </a:p>
      </dgm:t>
    </dgm:pt>
    <dgm:pt modelId="{B8162063-3AE7-4399-A418-6800B15D9EF4}" type="pres">
      <dgm:prSet presAssocID="{B64ABF11-7BCF-420E-97D3-C7EDC9ADF399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B69FA9A8-0DB8-40C9-80D3-7B240F13A4D0}" type="presOf" srcId="{9CE7CB46-8B2D-44F6-8C3B-895D86A25C93}" destId="{138DDBC0-FA91-4022-8C60-7D362F31E8D0}" srcOrd="1" destOrd="0" presId="urn:microsoft.com/office/officeart/2005/8/layout/cycle2"/>
    <dgm:cxn modelId="{9C4FEF5F-0850-4661-A88E-F422B56D19E3}" type="presOf" srcId="{3568D739-B4D6-4E20-A35F-CB256C9C06F5}" destId="{861502E5-8804-4259-9DE0-07F647C397E0}" srcOrd="0" destOrd="0" presId="urn:microsoft.com/office/officeart/2005/8/layout/cycle2"/>
    <dgm:cxn modelId="{4B54A402-6E84-4495-A273-75D813122328}" type="presOf" srcId="{8C7AC04C-B754-40C1-9398-913B1B5A45B0}" destId="{A8B8BFD3-D036-47A4-87FB-645FB7DA4071}" srcOrd="0" destOrd="0" presId="urn:microsoft.com/office/officeart/2005/8/layout/cycle2"/>
    <dgm:cxn modelId="{034194DD-4EE5-4D27-AFBB-91E2BA8AC738}" type="presOf" srcId="{4EE51F62-E6E1-4C38-8526-5785A24BC289}" destId="{91A06ECC-68C1-4BA5-9A6F-2608F05ADE7D}" srcOrd="0" destOrd="0" presId="urn:microsoft.com/office/officeart/2005/8/layout/cycle2"/>
    <dgm:cxn modelId="{F7144013-EFBD-446B-B7AB-EEF5E2DFA5F2}" type="presOf" srcId="{C2B3DBED-7EA0-4758-B9C0-4D6484365415}" destId="{360E0EEF-9635-4DA1-8933-9C03C3955EF1}" srcOrd="1" destOrd="0" presId="urn:microsoft.com/office/officeart/2005/8/layout/cycle2"/>
    <dgm:cxn modelId="{098FB19D-895F-4A64-B14B-7C7E1EB4BECE}" type="presOf" srcId="{860767A2-5753-4B12-B120-DBCB7EC3A08C}" destId="{704BB94A-96ED-4EC8-B8A2-3F00B177ADD2}" srcOrd="0" destOrd="0" presId="urn:microsoft.com/office/officeart/2005/8/layout/cycle2"/>
    <dgm:cxn modelId="{1BA167F6-D69C-437F-AA0F-A0BC7292897F}" srcId="{DB7A43EA-615B-4B15-A29A-98B702FE38D2}" destId="{4EE51F62-E6E1-4C38-8526-5785A24BC289}" srcOrd="2" destOrd="0" parTransId="{5760D5C9-3376-4DD9-9715-80A2CF6458E7}" sibTransId="{3568D739-B4D6-4E20-A35F-CB256C9C06F5}"/>
    <dgm:cxn modelId="{719C0BA8-3894-4746-AC5F-CB62C7B8AA73}" type="presOf" srcId="{B64ABF11-7BCF-420E-97D3-C7EDC9ADF399}" destId="{1E4D261F-C7D7-4261-BE23-1D2880889C72}" srcOrd="0" destOrd="0" presId="urn:microsoft.com/office/officeart/2005/8/layout/cycle2"/>
    <dgm:cxn modelId="{5E20979E-AAB5-432F-8068-9B823414B2BC}" type="presOf" srcId="{DB7A43EA-615B-4B15-A29A-98B702FE38D2}" destId="{BE7B72AE-588F-45FA-9B8B-236EC5FEA234}" srcOrd="0" destOrd="0" presId="urn:microsoft.com/office/officeart/2005/8/layout/cycle2"/>
    <dgm:cxn modelId="{B731C327-5DDA-4652-AB87-1BA1822380FC}" srcId="{DB7A43EA-615B-4B15-A29A-98B702FE38D2}" destId="{860767A2-5753-4B12-B120-DBCB7EC3A08C}" srcOrd="0" destOrd="0" parTransId="{1B274035-8169-4435-9EEE-EF68AD712BA8}" sibTransId="{9CE7CB46-8B2D-44F6-8C3B-895D86A25C93}"/>
    <dgm:cxn modelId="{E05C561B-83F3-4CDA-9BDF-D9E8A26708D3}" type="presOf" srcId="{C2B3DBED-7EA0-4758-B9C0-4D6484365415}" destId="{70453944-FA0C-4FE2-9BA9-AE4E7FB8B535}" srcOrd="0" destOrd="0" presId="urn:microsoft.com/office/officeart/2005/8/layout/cycle2"/>
    <dgm:cxn modelId="{6AAC99B0-F403-4D62-ADB5-FCD3FECAEE75}" type="presOf" srcId="{B64ABF11-7BCF-420E-97D3-C7EDC9ADF399}" destId="{B8162063-3AE7-4399-A418-6800B15D9EF4}" srcOrd="1" destOrd="0" presId="urn:microsoft.com/office/officeart/2005/8/layout/cycle2"/>
    <dgm:cxn modelId="{46B9B736-ED64-419C-82A9-FF4BF894FAB4}" type="presOf" srcId="{10A89808-7050-4E41-871F-DACD80465433}" destId="{0B518E53-123A-48FF-9D6C-32A275E962C1}" srcOrd="0" destOrd="0" presId="urn:microsoft.com/office/officeart/2005/8/layout/cycle2"/>
    <dgm:cxn modelId="{36B3AB81-CBC5-4022-A862-D6189AB0399B}" srcId="{DB7A43EA-615B-4B15-A29A-98B702FE38D2}" destId="{8C7AC04C-B754-40C1-9398-913B1B5A45B0}" srcOrd="4" destOrd="0" parTransId="{5BB88C1E-09CC-4F0E-933D-75612D3F8432}" sibTransId="{B64ABF11-7BCF-420E-97D3-C7EDC9ADF399}"/>
    <dgm:cxn modelId="{A32C5CD5-3B80-4424-9BC4-7B5D9CD91EC1}" srcId="{DB7A43EA-615B-4B15-A29A-98B702FE38D2}" destId="{10A89808-7050-4E41-871F-DACD80465433}" srcOrd="3" destOrd="0" parTransId="{C40A5387-BFC4-4450-9C1B-F84BC95FDF2D}" sibTransId="{4D05D65B-A933-4568-BC7E-1FBFE9AFBB42}"/>
    <dgm:cxn modelId="{4E6CE645-FF24-4838-8B77-93155C4C8406}" srcId="{DB7A43EA-615B-4B15-A29A-98B702FE38D2}" destId="{6F250FF6-716A-4487-8089-F94C7D27907C}" srcOrd="1" destOrd="0" parTransId="{8CAA2ED4-BC9D-4F8B-826D-F9C05F8900A0}" sibTransId="{C2B3DBED-7EA0-4758-B9C0-4D6484365415}"/>
    <dgm:cxn modelId="{D213F3AC-DA36-4072-85D2-DABF8F1FE076}" type="presOf" srcId="{6F250FF6-716A-4487-8089-F94C7D27907C}" destId="{35E66803-93F8-491D-AD5A-50DF3054CA72}" srcOrd="0" destOrd="0" presId="urn:microsoft.com/office/officeart/2005/8/layout/cycle2"/>
    <dgm:cxn modelId="{CF670167-04DA-472A-86B6-EDB4F295EB71}" type="presOf" srcId="{9CE7CB46-8B2D-44F6-8C3B-895D86A25C93}" destId="{07A828F2-BF87-46B0-B5DC-3D1710859955}" srcOrd="0" destOrd="0" presId="urn:microsoft.com/office/officeart/2005/8/layout/cycle2"/>
    <dgm:cxn modelId="{6BFDB215-F117-4AD3-B5DB-15B751F312F0}" type="presOf" srcId="{4D05D65B-A933-4568-BC7E-1FBFE9AFBB42}" destId="{3C59C320-50E2-4AF2-A98D-D1C169515836}" srcOrd="0" destOrd="0" presId="urn:microsoft.com/office/officeart/2005/8/layout/cycle2"/>
    <dgm:cxn modelId="{FDF3C774-3C60-4994-8C93-6CAE51B4AAA6}" type="presOf" srcId="{4D05D65B-A933-4568-BC7E-1FBFE9AFBB42}" destId="{4C682321-55F2-451F-AC19-4DCE7A353F43}" srcOrd="1" destOrd="0" presId="urn:microsoft.com/office/officeart/2005/8/layout/cycle2"/>
    <dgm:cxn modelId="{482FD0B4-FC0D-46FE-BBE9-62D9517E5312}" type="presOf" srcId="{3568D739-B4D6-4E20-A35F-CB256C9C06F5}" destId="{9AF3643C-25B4-416F-9DDD-8543E93248D2}" srcOrd="1" destOrd="0" presId="urn:microsoft.com/office/officeart/2005/8/layout/cycle2"/>
    <dgm:cxn modelId="{CA3249DA-EE96-4F47-863E-C6A324C1575F}" type="presParOf" srcId="{BE7B72AE-588F-45FA-9B8B-236EC5FEA234}" destId="{704BB94A-96ED-4EC8-B8A2-3F00B177ADD2}" srcOrd="0" destOrd="0" presId="urn:microsoft.com/office/officeart/2005/8/layout/cycle2"/>
    <dgm:cxn modelId="{B98D82EE-1CC0-4CEF-A065-0B3F66C17C89}" type="presParOf" srcId="{BE7B72AE-588F-45FA-9B8B-236EC5FEA234}" destId="{07A828F2-BF87-46B0-B5DC-3D1710859955}" srcOrd="1" destOrd="0" presId="urn:microsoft.com/office/officeart/2005/8/layout/cycle2"/>
    <dgm:cxn modelId="{3B594C2D-7803-4B69-870B-2FA528586501}" type="presParOf" srcId="{07A828F2-BF87-46B0-B5DC-3D1710859955}" destId="{138DDBC0-FA91-4022-8C60-7D362F31E8D0}" srcOrd="0" destOrd="0" presId="urn:microsoft.com/office/officeart/2005/8/layout/cycle2"/>
    <dgm:cxn modelId="{E5217D23-C5FE-4F85-9828-390CBEFD90CC}" type="presParOf" srcId="{BE7B72AE-588F-45FA-9B8B-236EC5FEA234}" destId="{35E66803-93F8-491D-AD5A-50DF3054CA72}" srcOrd="2" destOrd="0" presId="urn:microsoft.com/office/officeart/2005/8/layout/cycle2"/>
    <dgm:cxn modelId="{727F1938-1E62-4F0F-8D80-070D59273CE5}" type="presParOf" srcId="{BE7B72AE-588F-45FA-9B8B-236EC5FEA234}" destId="{70453944-FA0C-4FE2-9BA9-AE4E7FB8B535}" srcOrd="3" destOrd="0" presId="urn:microsoft.com/office/officeart/2005/8/layout/cycle2"/>
    <dgm:cxn modelId="{CB48F41D-2628-4B15-BBB0-5BC99A72E2EB}" type="presParOf" srcId="{70453944-FA0C-4FE2-9BA9-AE4E7FB8B535}" destId="{360E0EEF-9635-4DA1-8933-9C03C3955EF1}" srcOrd="0" destOrd="0" presId="urn:microsoft.com/office/officeart/2005/8/layout/cycle2"/>
    <dgm:cxn modelId="{B0C4F99F-9D84-4315-B6D4-068F4BC8B544}" type="presParOf" srcId="{BE7B72AE-588F-45FA-9B8B-236EC5FEA234}" destId="{91A06ECC-68C1-4BA5-9A6F-2608F05ADE7D}" srcOrd="4" destOrd="0" presId="urn:microsoft.com/office/officeart/2005/8/layout/cycle2"/>
    <dgm:cxn modelId="{921CF0DB-5C1E-41F8-A92B-A9BDF8EAAF36}" type="presParOf" srcId="{BE7B72AE-588F-45FA-9B8B-236EC5FEA234}" destId="{861502E5-8804-4259-9DE0-07F647C397E0}" srcOrd="5" destOrd="0" presId="urn:microsoft.com/office/officeart/2005/8/layout/cycle2"/>
    <dgm:cxn modelId="{81382B09-20AC-4A4B-A346-1DE8A798152D}" type="presParOf" srcId="{861502E5-8804-4259-9DE0-07F647C397E0}" destId="{9AF3643C-25B4-416F-9DDD-8543E93248D2}" srcOrd="0" destOrd="0" presId="urn:microsoft.com/office/officeart/2005/8/layout/cycle2"/>
    <dgm:cxn modelId="{83393E78-79E3-4E49-BE85-EA271867013E}" type="presParOf" srcId="{BE7B72AE-588F-45FA-9B8B-236EC5FEA234}" destId="{0B518E53-123A-48FF-9D6C-32A275E962C1}" srcOrd="6" destOrd="0" presId="urn:microsoft.com/office/officeart/2005/8/layout/cycle2"/>
    <dgm:cxn modelId="{A5AD9015-5EF9-4930-A1C5-5B837D319C88}" type="presParOf" srcId="{BE7B72AE-588F-45FA-9B8B-236EC5FEA234}" destId="{3C59C320-50E2-4AF2-A98D-D1C169515836}" srcOrd="7" destOrd="0" presId="urn:microsoft.com/office/officeart/2005/8/layout/cycle2"/>
    <dgm:cxn modelId="{03C2EAA7-AFBB-4070-A573-EA31E40E2EDF}" type="presParOf" srcId="{3C59C320-50E2-4AF2-A98D-D1C169515836}" destId="{4C682321-55F2-451F-AC19-4DCE7A353F43}" srcOrd="0" destOrd="0" presId="urn:microsoft.com/office/officeart/2005/8/layout/cycle2"/>
    <dgm:cxn modelId="{945E3F81-4250-45C4-A3C6-93DA08FFA649}" type="presParOf" srcId="{BE7B72AE-588F-45FA-9B8B-236EC5FEA234}" destId="{A8B8BFD3-D036-47A4-87FB-645FB7DA4071}" srcOrd="8" destOrd="0" presId="urn:microsoft.com/office/officeart/2005/8/layout/cycle2"/>
    <dgm:cxn modelId="{AB5F34BC-1F9B-4165-BDD7-CBB45C8AFB16}" type="presParOf" srcId="{BE7B72AE-588F-45FA-9B8B-236EC5FEA234}" destId="{1E4D261F-C7D7-4261-BE23-1D2880889C72}" srcOrd="9" destOrd="0" presId="urn:microsoft.com/office/officeart/2005/8/layout/cycle2"/>
    <dgm:cxn modelId="{E211034C-9922-47E5-8EB0-0DDDE7147493}" type="presParOf" srcId="{1E4D261F-C7D7-4261-BE23-1D2880889C72}" destId="{B8162063-3AE7-4399-A418-6800B15D9EF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7A43EA-615B-4B15-A29A-98B702FE38D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0767A2-5753-4B12-B120-DBCB7EC3A08C}">
      <dgm:prSet phldrT="[Text]" custT="1"/>
      <dgm:spPr>
        <a:solidFill>
          <a:schemeClr val="tx1"/>
        </a:solidFill>
        <a:ln w="3175">
          <a:solidFill>
            <a:schemeClr val="tx1"/>
          </a:solidFill>
        </a:ln>
      </dgm:spPr>
      <dgm:t>
        <a:bodyPr/>
        <a:lstStyle/>
        <a:p>
          <a:endParaRPr lang="en-US" sz="5700" dirty="0">
            <a:solidFill>
              <a:schemeClr val="accent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1B274035-8169-4435-9EEE-EF68AD712BA8}" type="parTrans" cxnId="{B731C327-5DDA-4652-AB87-1BA1822380FC}">
      <dgm:prSet/>
      <dgm:spPr/>
      <dgm:t>
        <a:bodyPr/>
        <a:lstStyle/>
        <a:p>
          <a:endParaRPr lang="en-US"/>
        </a:p>
      </dgm:t>
    </dgm:pt>
    <dgm:pt modelId="{9CE7CB46-8B2D-44F6-8C3B-895D86A25C93}" type="sibTrans" cxnId="{B731C327-5DDA-4652-AB87-1BA1822380FC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6F250FF6-716A-4487-8089-F94C7D27907C}">
      <dgm:prSet phldrT="[Text]" custT="1"/>
      <dgm:spPr>
        <a:ln w="3175"/>
      </dgm:spPr>
      <dgm:t>
        <a:bodyPr/>
        <a:lstStyle/>
        <a:p>
          <a:r>
            <a:rPr lang="en-US" sz="4400" dirty="0" smtClean="0">
              <a:solidFill>
                <a:schemeClr val="tx1"/>
              </a:solidFill>
              <a:latin typeface="Calibri" panose="020F0502020204030204" pitchFamily="34" charset="0"/>
            </a:rPr>
            <a:t>King</a:t>
          </a:r>
          <a:endParaRPr lang="en-US" sz="65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8CAA2ED4-BC9D-4F8B-826D-F9C05F8900A0}" type="parTrans" cxnId="{4E6CE645-FF24-4838-8B77-93155C4C8406}">
      <dgm:prSet/>
      <dgm:spPr/>
      <dgm:t>
        <a:bodyPr/>
        <a:lstStyle/>
        <a:p>
          <a:endParaRPr lang="en-US"/>
        </a:p>
      </dgm:t>
    </dgm:pt>
    <dgm:pt modelId="{C2B3DBED-7EA0-4758-B9C0-4D6484365415}" type="sibTrans" cxnId="{4E6CE645-FF24-4838-8B77-93155C4C8406}">
      <dgm:prSet/>
      <dgm:spPr/>
      <dgm:t>
        <a:bodyPr/>
        <a:lstStyle/>
        <a:p>
          <a:endParaRPr lang="en-US"/>
        </a:p>
      </dgm:t>
    </dgm:pt>
    <dgm:pt modelId="{4EE51F62-E6E1-4C38-8526-5785A24BC289}">
      <dgm:prSet phldrT="[Text]" custT="1"/>
      <dgm:spPr>
        <a:ln w="3175"/>
      </dgm:spPr>
      <dgm:t>
        <a:bodyPr/>
        <a:lstStyle/>
        <a:p>
          <a:r>
            <a:rPr lang="en-US" sz="4400" dirty="0" smtClean="0">
              <a:solidFill>
                <a:schemeClr val="tx1"/>
              </a:solidFill>
              <a:latin typeface="Calibri" panose="020F0502020204030204" pitchFamily="34" charset="0"/>
            </a:rPr>
            <a:t>Work</a:t>
          </a:r>
          <a:endParaRPr lang="en-US" sz="65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5760D5C9-3376-4DD9-9715-80A2CF6458E7}" type="parTrans" cxnId="{1BA167F6-D69C-437F-AA0F-A0BC7292897F}">
      <dgm:prSet/>
      <dgm:spPr/>
      <dgm:t>
        <a:bodyPr/>
        <a:lstStyle/>
        <a:p>
          <a:endParaRPr lang="en-US"/>
        </a:p>
      </dgm:t>
    </dgm:pt>
    <dgm:pt modelId="{3568D739-B4D6-4E20-A35F-CB256C9C06F5}" type="sibTrans" cxnId="{1BA167F6-D69C-437F-AA0F-A0BC7292897F}">
      <dgm:prSet/>
      <dgm:spPr/>
      <dgm:t>
        <a:bodyPr/>
        <a:lstStyle/>
        <a:p>
          <a:endParaRPr lang="en-US"/>
        </a:p>
      </dgm:t>
    </dgm:pt>
    <dgm:pt modelId="{10A89808-7050-4E41-871F-DACD80465433}">
      <dgm:prSet phldrT="[Text]" custT="1"/>
      <dgm:spPr>
        <a:ln w="3175"/>
      </dgm:spPr>
      <dgm:t>
        <a:bodyPr/>
        <a:lstStyle/>
        <a:p>
          <a:r>
            <a:rPr lang="en-US" sz="4400" dirty="0" smtClean="0">
              <a:solidFill>
                <a:schemeClr val="tx1"/>
              </a:solidFill>
              <a:latin typeface="Calibri" panose="020F0502020204030204" pitchFamily="34" charset="0"/>
            </a:rPr>
            <a:t>Play</a:t>
          </a:r>
          <a:endParaRPr lang="en-US" sz="65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C40A5387-BFC4-4450-9C1B-F84BC95FDF2D}" type="parTrans" cxnId="{A32C5CD5-3B80-4424-9BC4-7B5D9CD91EC1}">
      <dgm:prSet/>
      <dgm:spPr/>
      <dgm:t>
        <a:bodyPr/>
        <a:lstStyle/>
        <a:p>
          <a:endParaRPr lang="en-US"/>
        </a:p>
      </dgm:t>
    </dgm:pt>
    <dgm:pt modelId="{4D05D65B-A933-4568-BC7E-1FBFE9AFBB42}" type="sibTrans" cxnId="{A32C5CD5-3B80-4424-9BC4-7B5D9CD91EC1}">
      <dgm:prSet/>
      <dgm:spPr/>
      <dgm:t>
        <a:bodyPr/>
        <a:lstStyle/>
        <a:p>
          <a:endParaRPr lang="en-US"/>
        </a:p>
      </dgm:t>
    </dgm:pt>
    <dgm:pt modelId="{8C7AC04C-B754-40C1-9398-913B1B5A45B0}">
      <dgm:prSet phldrT="[Text]" custT="1"/>
      <dgm:spPr>
        <a:ln w="3175"/>
      </dgm:spPr>
      <dgm:t>
        <a:bodyPr/>
        <a:lstStyle/>
        <a:p>
          <a:r>
            <a:rPr lang="en-US" sz="48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Family</a:t>
          </a:r>
          <a:endParaRPr lang="en-US" sz="65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5BB88C1E-09CC-4F0E-933D-75612D3F8432}" type="parTrans" cxnId="{36B3AB81-CBC5-4022-A862-D6189AB0399B}">
      <dgm:prSet/>
      <dgm:spPr/>
      <dgm:t>
        <a:bodyPr/>
        <a:lstStyle/>
        <a:p>
          <a:endParaRPr lang="en-US"/>
        </a:p>
      </dgm:t>
    </dgm:pt>
    <dgm:pt modelId="{B64ABF11-7BCF-420E-97D3-C7EDC9ADF399}" type="sibTrans" cxnId="{36B3AB81-CBC5-4022-A862-D6189AB0399B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BE7B72AE-588F-45FA-9B8B-236EC5FEA234}" type="pres">
      <dgm:prSet presAssocID="{DB7A43EA-615B-4B15-A29A-98B702FE38D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4BB94A-96ED-4EC8-B8A2-3F00B177ADD2}" type="pres">
      <dgm:prSet presAssocID="{860767A2-5753-4B12-B120-DBCB7EC3A08C}" presName="node" presStyleLbl="node1" presStyleIdx="0" presStyleCnt="5" custScaleX="1404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A828F2-BF87-46B0-B5DC-3D1710859955}" type="pres">
      <dgm:prSet presAssocID="{9CE7CB46-8B2D-44F6-8C3B-895D86A25C93}" presName="sibTrans" presStyleLbl="sibTrans2D1" presStyleIdx="0" presStyleCnt="5"/>
      <dgm:spPr/>
      <dgm:t>
        <a:bodyPr/>
        <a:lstStyle/>
        <a:p>
          <a:endParaRPr lang="en-US"/>
        </a:p>
      </dgm:t>
    </dgm:pt>
    <dgm:pt modelId="{138DDBC0-FA91-4022-8C60-7D362F31E8D0}" type="pres">
      <dgm:prSet presAssocID="{9CE7CB46-8B2D-44F6-8C3B-895D86A25C93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35E66803-93F8-491D-AD5A-50DF3054CA72}" type="pres">
      <dgm:prSet presAssocID="{6F250FF6-716A-4487-8089-F94C7D27907C}" presName="node" presStyleLbl="node1" presStyleIdx="1" presStyleCnt="5" custScaleX="1404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453944-FA0C-4FE2-9BA9-AE4E7FB8B535}" type="pres">
      <dgm:prSet presAssocID="{C2B3DBED-7EA0-4758-B9C0-4D6484365415}" presName="sibTrans" presStyleLbl="sibTrans2D1" presStyleIdx="1" presStyleCnt="5"/>
      <dgm:spPr/>
      <dgm:t>
        <a:bodyPr/>
        <a:lstStyle/>
        <a:p>
          <a:endParaRPr lang="en-US"/>
        </a:p>
      </dgm:t>
    </dgm:pt>
    <dgm:pt modelId="{360E0EEF-9635-4DA1-8933-9C03C3955EF1}" type="pres">
      <dgm:prSet presAssocID="{C2B3DBED-7EA0-4758-B9C0-4D6484365415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1A06ECC-68C1-4BA5-9A6F-2608F05ADE7D}" type="pres">
      <dgm:prSet presAssocID="{4EE51F62-E6E1-4C38-8526-5785A24BC289}" presName="node" presStyleLbl="node1" presStyleIdx="2" presStyleCnt="5" custScaleX="140439" custRadScaleRad="98360" custRadScaleInc="-327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1502E5-8804-4259-9DE0-07F647C397E0}" type="pres">
      <dgm:prSet presAssocID="{3568D739-B4D6-4E20-A35F-CB256C9C06F5}" presName="sibTrans" presStyleLbl="sibTrans2D1" presStyleIdx="2" presStyleCnt="5"/>
      <dgm:spPr/>
      <dgm:t>
        <a:bodyPr/>
        <a:lstStyle/>
        <a:p>
          <a:endParaRPr lang="en-US"/>
        </a:p>
      </dgm:t>
    </dgm:pt>
    <dgm:pt modelId="{9AF3643C-25B4-416F-9DDD-8543E93248D2}" type="pres">
      <dgm:prSet presAssocID="{3568D739-B4D6-4E20-A35F-CB256C9C06F5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0B518E53-123A-48FF-9D6C-32A275E962C1}" type="pres">
      <dgm:prSet presAssocID="{10A89808-7050-4E41-871F-DACD80465433}" presName="node" presStyleLbl="node1" presStyleIdx="3" presStyleCnt="5" custScaleX="140439" custRadScaleRad="96220" custRadScaleInc="295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59C320-50E2-4AF2-A98D-D1C169515836}" type="pres">
      <dgm:prSet presAssocID="{4D05D65B-A933-4568-BC7E-1FBFE9AFBB42}" presName="sibTrans" presStyleLbl="sibTrans2D1" presStyleIdx="3" presStyleCnt="5"/>
      <dgm:spPr/>
      <dgm:t>
        <a:bodyPr/>
        <a:lstStyle/>
        <a:p>
          <a:endParaRPr lang="en-US"/>
        </a:p>
      </dgm:t>
    </dgm:pt>
    <dgm:pt modelId="{4C682321-55F2-451F-AC19-4DCE7A353F43}" type="pres">
      <dgm:prSet presAssocID="{4D05D65B-A933-4568-BC7E-1FBFE9AFBB42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A8B8BFD3-D036-47A4-87FB-645FB7DA4071}" type="pres">
      <dgm:prSet presAssocID="{8C7AC04C-B754-40C1-9398-913B1B5A45B0}" presName="node" presStyleLbl="node1" presStyleIdx="4" presStyleCnt="5" custScaleX="1404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4D261F-C7D7-4261-BE23-1D2880889C72}" type="pres">
      <dgm:prSet presAssocID="{B64ABF11-7BCF-420E-97D3-C7EDC9ADF399}" presName="sibTrans" presStyleLbl="sibTrans2D1" presStyleIdx="4" presStyleCnt="5"/>
      <dgm:spPr/>
      <dgm:t>
        <a:bodyPr/>
        <a:lstStyle/>
        <a:p>
          <a:endParaRPr lang="en-US"/>
        </a:p>
      </dgm:t>
    </dgm:pt>
    <dgm:pt modelId="{B8162063-3AE7-4399-A418-6800B15D9EF4}" type="pres">
      <dgm:prSet presAssocID="{B64ABF11-7BCF-420E-97D3-C7EDC9ADF399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982BF8B3-8967-45C9-8124-EDC20AF96BA1}" type="presOf" srcId="{9CE7CB46-8B2D-44F6-8C3B-895D86A25C93}" destId="{07A828F2-BF87-46B0-B5DC-3D1710859955}" srcOrd="0" destOrd="0" presId="urn:microsoft.com/office/officeart/2005/8/layout/cycle2"/>
    <dgm:cxn modelId="{9E508D25-E560-4291-962A-8336DBD3609D}" type="presOf" srcId="{860767A2-5753-4B12-B120-DBCB7EC3A08C}" destId="{704BB94A-96ED-4EC8-B8A2-3F00B177ADD2}" srcOrd="0" destOrd="0" presId="urn:microsoft.com/office/officeart/2005/8/layout/cycle2"/>
    <dgm:cxn modelId="{26E569FB-E29A-43E6-84C1-9565590E1371}" type="presOf" srcId="{8C7AC04C-B754-40C1-9398-913B1B5A45B0}" destId="{A8B8BFD3-D036-47A4-87FB-645FB7DA4071}" srcOrd="0" destOrd="0" presId="urn:microsoft.com/office/officeart/2005/8/layout/cycle2"/>
    <dgm:cxn modelId="{B837B791-2DD1-4F6C-AC2E-84860072B40A}" type="presOf" srcId="{B64ABF11-7BCF-420E-97D3-C7EDC9ADF399}" destId="{1E4D261F-C7D7-4261-BE23-1D2880889C72}" srcOrd="0" destOrd="0" presId="urn:microsoft.com/office/officeart/2005/8/layout/cycle2"/>
    <dgm:cxn modelId="{8D5E9F2B-B1AE-4C5B-B4D8-A3BD4FC6FAED}" type="presOf" srcId="{C2B3DBED-7EA0-4758-B9C0-4D6484365415}" destId="{360E0EEF-9635-4DA1-8933-9C03C3955EF1}" srcOrd="1" destOrd="0" presId="urn:microsoft.com/office/officeart/2005/8/layout/cycle2"/>
    <dgm:cxn modelId="{231BB7F8-BABF-4717-818A-50A1A11E5FF3}" type="presOf" srcId="{3568D739-B4D6-4E20-A35F-CB256C9C06F5}" destId="{9AF3643C-25B4-416F-9DDD-8543E93248D2}" srcOrd="1" destOrd="0" presId="urn:microsoft.com/office/officeart/2005/8/layout/cycle2"/>
    <dgm:cxn modelId="{30ADF292-E98F-44A1-96D8-CEB5CFC7045D}" type="presOf" srcId="{C2B3DBED-7EA0-4758-B9C0-4D6484365415}" destId="{70453944-FA0C-4FE2-9BA9-AE4E7FB8B535}" srcOrd="0" destOrd="0" presId="urn:microsoft.com/office/officeart/2005/8/layout/cycle2"/>
    <dgm:cxn modelId="{1BA167F6-D69C-437F-AA0F-A0BC7292897F}" srcId="{DB7A43EA-615B-4B15-A29A-98B702FE38D2}" destId="{4EE51F62-E6E1-4C38-8526-5785A24BC289}" srcOrd="2" destOrd="0" parTransId="{5760D5C9-3376-4DD9-9715-80A2CF6458E7}" sibTransId="{3568D739-B4D6-4E20-A35F-CB256C9C06F5}"/>
    <dgm:cxn modelId="{5626D506-B4D5-4437-893B-5CE78F7035C2}" type="presOf" srcId="{4EE51F62-E6E1-4C38-8526-5785A24BC289}" destId="{91A06ECC-68C1-4BA5-9A6F-2608F05ADE7D}" srcOrd="0" destOrd="0" presId="urn:microsoft.com/office/officeart/2005/8/layout/cycle2"/>
    <dgm:cxn modelId="{E48DA7EC-AB80-4782-BF7C-8D9486B3221C}" type="presOf" srcId="{4D05D65B-A933-4568-BC7E-1FBFE9AFBB42}" destId="{3C59C320-50E2-4AF2-A98D-D1C169515836}" srcOrd="0" destOrd="0" presId="urn:microsoft.com/office/officeart/2005/8/layout/cycle2"/>
    <dgm:cxn modelId="{21B1F102-9EB1-4C1D-B597-2B57B53D50CE}" type="presOf" srcId="{B64ABF11-7BCF-420E-97D3-C7EDC9ADF399}" destId="{B8162063-3AE7-4399-A418-6800B15D9EF4}" srcOrd="1" destOrd="0" presId="urn:microsoft.com/office/officeart/2005/8/layout/cycle2"/>
    <dgm:cxn modelId="{B731C327-5DDA-4652-AB87-1BA1822380FC}" srcId="{DB7A43EA-615B-4B15-A29A-98B702FE38D2}" destId="{860767A2-5753-4B12-B120-DBCB7EC3A08C}" srcOrd="0" destOrd="0" parTransId="{1B274035-8169-4435-9EEE-EF68AD712BA8}" sibTransId="{9CE7CB46-8B2D-44F6-8C3B-895D86A25C93}"/>
    <dgm:cxn modelId="{36B3AB81-CBC5-4022-A862-D6189AB0399B}" srcId="{DB7A43EA-615B-4B15-A29A-98B702FE38D2}" destId="{8C7AC04C-B754-40C1-9398-913B1B5A45B0}" srcOrd="4" destOrd="0" parTransId="{5BB88C1E-09CC-4F0E-933D-75612D3F8432}" sibTransId="{B64ABF11-7BCF-420E-97D3-C7EDC9ADF399}"/>
    <dgm:cxn modelId="{A32C5CD5-3B80-4424-9BC4-7B5D9CD91EC1}" srcId="{DB7A43EA-615B-4B15-A29A-98B702FE38D2}" destId="{10A89808-7050-4E41-871F-DACD80465433}" srcOrd="3" destOrd="0" parTransId="{C40A5387-BFC4-4450-9C1B-F84BC95FDF2D}" sibTransId="{4D05D65B-A933-4568-BC7E-1FBFE9AFBB42}"/>
    <dgm:cxn modelId="{4E6CE645-FF24-4838-8B77-93155C4C8406}" srcId="{DB7A43EA-615B-4B15-A29A-98B702FE38D2}" destId="{6F250FF6-716A-4487-8089-F94C7D27907C}" srcOrd="1" destOrd="0" parTransId="{8CAA2ED4-BC9D-4F8B-826D-F9C05F8900A0}" sibTransId="{C2B3DBED-7EA0-4758-B9C0-4D6484365415}"/>
    <dgm:cxn modelId="{639EA41B-F097-4351-9FB2-598B189446CA}" type="presOf" srcId="{9CE7CB46-8B2D-44F6-8C3B-895D86A25C93}" destId="{138DDBC0-FA91-4022-8C60-7D362F31E8D0}" srcOrd="1" destOrd="0" presId="urn:microsoft.com/office/officeart/2005/8/layout/cycle2"/>
    <dgm:cxn modelId="{15793A31-4418-45E6-9097-66CDA5F274E5}" type="presOf" srcId="{6F250FF6-716A-4487-8089-F94C7D27907C}" destId="{35E66803-93F8-491D-AD5A-50DF3054CA72}" srcOrd="0" destOrd="0" presId="urn:microsoft.com/office/officeart/2005/8/layout/cycle2"/>
    <dgm:cxn modelId="{DDAB957C-866B-472E-8148-554BE10EB0CC}" type="presOf" srcId="{3568D739-B4D6-4E20-A35F-CB256C9C06F5}" destId="{861502E5-8804-4259-9DE0-07F647C397E0}" srcOrd="0" destOrd="0" presId="urn:microsoft.com/office/officeart/2005/8/layout/cycle2"/>
    <dgm:cxn modelId="{56EF0034-37FD-4F2C-B580-4C375E51FFC0}" type="presOf" srcId="{4D05D65B-A933-4568-BC7E-1FBFE9AFBB42}" destId="{4C682321-55F2-451F-AC19-4DCE7A353F43}" srcOrd="1" destOrd="0" presId="urn:microsoft.com/office/officeart/2005/8/layout/cycle2"/>
    <dgm:cxn modelId="{CEC7923B-B17C-4150-AA9E-F20185B6B534}" type="presOf" srcId="{DB7A43EA-615B-4B15-A29A-98B702FE38D2}" destId="{BE7B72AE-588F-45FA-9B8B-236EC5FEA234}" srcOrd="0" destOrd="0" presId="urn:microsoft.com/office/officeart/2005/8/layout/cycle2"/>
    <dgm:cxn modelId="{8BE5DC8D-1537-4056-A171-D9636B49CE05}" type="presOf" srcId="{10A89808-7050-4E41-871F-DACD80465433}" destId="{0B518E53-123A-48FF-9D6C-32A275E962C1}" srcOrd="0" destOrd="0" presId="urn:microsoft.com/office/officeart/2005/8/layout/cycle2"/>
    <dgm:cxn modelId="{5EF3D293-A679-4569-8044-F8D1AB13D6A9}" type="presParOf" srcId="{BE7B72AE-588F-45FA-9B8B-236EC5FEA234}" destId="{704BB94A-96ED-4EC8-B8A2-3F00B177ADD2}" srcOrd="0" destOrd="0" presId="urn:microsoft.com/office/officeart/2005/8/layout/cycle2"/>
    <dgm:cxn modelId="{129B180F-5D46-49CB-8D2E-22A8A4E2DE64}" type="presParOf" srcId="{BE7B72AE-588F-45FA-9B8B-236EC5FEA234}" destId="{07A828F2-BF87-46B0-B5DC-3D1710859955}" srcOrd="1" destOrd="0" presId="urn:microsoft.com/office/officeart/2005/8/layout/cycle2"/>
    <dgm:cxn modelId="{DBE47459-9CCD-449D-AF7B-A77CD421116B}" type="presParOf" srcId="{07A828F2-BF87-46B0-B5DC-3D1710859955}" destId="{138DDBC0-FA91-4022-8C60-7D362F31E8D0}" srcOrd="0" destOrd="0" presId="urn:microsoft.com/office/officeart/2005/8/layout/cycle2"/>
    <dgm:cxn modelId="{813C330E-EDF1-4C54-84DC-E4C8771F1186}" type="presParOf" srcId="{BE7B72AE-588F-45FA-9B8B-236EC5FEA234}" destId="{35E66803-93F8-491D-AD5A-50DF3054CA72}" srcOrd="2" destOrd="0" presId="urn:microsoft.com/office/officeart/2005/8/layout/cycle2"/>
    <dgm:cxn modelId="{59910D6D-37E3-4B9F-8EDC-800919B2C4A1}" type="presParOf" srcId="{BE7B72AE-588F-45FA-9B8B-236EC5FEA234}" destId="{70453944-FA0C-4FE2-9BA9-AE4E7FB8B535}" srcOrd="3" destOrd="0" presId="urn:microsoft.com/office/officeart/2005/8/layout/cycle2"/>
    <dgm:cxn modelId="{68FEC21E-8252-4B72-B1FF-31E202E0DD05}" type="presParOf" srcId="{70453944-FA0C-4FE2-9BA9-AE4E7FB8B535}" destId="{360E0EEF-9635-4DA1-8933-9C03C3955EF1}" srcOrd="0" destOrd="0" presId="urn:microsoft.com/office/officeart/2005/8/layout/cycle2"/>
    <dgm:cxn modelId="{CD7D7F23-9D96-4447-8AF6-9443754AC4A4}" type="presParOf" srcId="{BE7B72AE-588F-45FA-9B8B-236EC5FEA234}" destId="{91A06ECC-68C1-4BA5-9A6F-2608F05ADE7D}" srcOrd="4" destOrd="0" presId="urn:microsoft.com/office/officeart/2005/8/layout/cycle2"/>
    <dgm:cxn modelId="{BB16AE14-683D-4C82-A5F2-1D19441AC661}" type="presParOf" srcId="{BE7B72AE-588F-45FA-9B8B-236EC5FEA234}" destId="{861502E5-8804-4259-9DE0-07F647C397E0}" srcOrd="5" destOrd="0" presId="urn:microsoft.com/office/officeart/2005/8/layout/cycle2"/>
    <dgm:cxn modelId="{CA6FF440-54D9-4B6B-A938-524A824E95BB}" type="presParOf" srcId="{861502E5-8804-4259-9DE0-07F647C397E0}" destId="{9AF3643C-25B4-416F-9DDD-8543E93248D2}" srcOrd="0" destOrd="0" presId="urn:microsoft.com/office/officeart/2005/8/layout/cycle2"/>
    <dgm:cxn modelId="{38509284-B017-4829-A160-B914E739DDAF}" type="presParOf" srcId="{BE7B72AE-588F-45FA-9B8B-236EC5FEA234}" destId="{0B518E53-123A-48FF-9D6C-32A275E962C1}" srcOrd="6" destOrd="0" presId="urn:microsoft.com/office/officeart/2005/8/layout/cycle2"/>
    <dgm:cxn modelId="{BCC1E913-378D-45E5-9DB4-BC436A611602}" type="presParOf" srcId="{BE7B72AE-588F-45FA-9B8B-236EC5FEA234}" destId="{3C59C320-50E2-4AF2-A98D-D1C169515836}" srcOrd="7" destOrd="0" presId="urn:microsoft.com/office/officeart/2005/8/layout/cycle2"/>
    <dgm:cxn modelId="{0CD44E14-5A95-47E8-80CE-D1DCD1296E73}" type="presParOf" srcId="{3C59C320-50E2-4AF2-A98D-D1C169515836}" destId="{4C682321-55F2-451F-AC19-4DCE7A353F43}" srcOrd="0" destOrd="0" presId="urn:microsoft.com/office/officeart/2005/8/layout/cycle2"/>
    <dgm:cxn modelId="{619744FC-CF31-4BC3-B249-262709914755}" type="presParOf" srcId="{BE7B72AE-588F-45FA-9B8B-236EC5FEA234}" destId="{A8B8BFD3-D036-47A4-87FB-645FB7DA4071}" srcOrd="8" destOrd="0" presId="urn:microsoft.com/office/officeart/2005/8/layout/cycle2"/>
    <dgm:cxn modelId="{B1DAD8B8-C291-43D9-BCD8-E84BAE595E56}" type="presParOf" srcId="{BE7B72AE-588F-45FA-9B8B-236EC5FEA234}" destId="{1E4D261F-C7D7-4261-BE23-1D2880889C72}" srcOrd="9" destOrd="0" presId="urn:microsoft.com/office/officeart/2005/8/layout/cycle2"/>
    <dgm:cxn modelId="{8AB3B54C-1DD9-4E37-B67B-DD9BB89BF94D}" type="presParOf" srcId="{1E4D261F-C7D7-4261-BE23-1D2880889C72}" destId="{B8162063-3AE7-4399-A418-6800B15D9EF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B7A43EA-615B-4B15-A29A-98B702FE38D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0767A2-5753-4B12-B120-DBCB7EC3A08C}">
      <dgm:prSet phldrT="[Text]" custT="1"/>
      <dgm:spPr>
        <a:ln w="3175">
          <a:solidFill>
            <a:schemeClr val="tx1"/>
          </a:solidFill>
        </a:ln>
      </dgm:spPr>
      <dgm:t>
        <a:bodyPr/>
        <a:lstStyle/>
        <a:p>
          <a:r>
            <a:rPr lang="en-US" sz="48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God</a:t>
          </a:r>
          <a:endParaRPr lang="en-US" sz="57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1B274035-8169-4435-9EEE-EF68AD712BA8}" type="parTrans" cxnId="{B731C327-5DDA-4652-AB87-1BA1822380FC}">
      <dgm:prSet/>
      <dgm:spPr/>
      <dgm:t>
        <a:bodyPr/>
        <a:lstStyle/>
        <a:p>
          <a:endParaRPr lang="en-US"/>
        </a:p>
      </dgm:t>
    </dgm:pt>
    <dgm:pt modelId="{9CE7CB46-8B2D-44F6-8C3B-895D86A25C93}" type="sibTrans" cxnId="{B731C327-5DDA-4652-AB87-1BA1822380FC}">
      <dgm:prSet/>
      <dgm:spPr/>
      <dgm:t>
        <a:bodyPr/>
        <a:lstStyle/>
        <a:p>
          <a:endParaRPr lang="en-US"/>
        </a:p>
      </dgm:t>
    </dgm:pt>
    <dgm:pt modelId="{6F250FF6-716A-4487-8089-F94C7D27907C}">
      <dgm:prSet phldrT="[Text]" custT="1"/>
      <dgm:spPr>
        <a:ln w="3175"/>
      </dgm:spPr>
      <dgm:t>
        <a:bodyPr/>
        <a:lstStyle/>
        <a:p>
          <a:r>
            <a:rPr lang="en-US" sz="4400" dirty="0" smtClean="0">
              <a:solidFill>
                <a:schemeClr val="tx1"/>
              </a:solidFill>
              <a:latin typeface="Calibri" panose="020F0502020204030204" pitchFamily="34" charset="0"/>
            </a:rPr>
            <a:t>King</a:t>
          </a:r>
          <a:endParaRPr lang="en-US" sz="65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8CAA2ED4-BC9D-4F8B-826D-F9C05F8900A0}" type="parTrans" cxnId="{4E6CE645-FF24-4838-8B77-93155C4C8406}">
      <dgm:prSet/>
      <dgm:spPr/>
      <dgm:t>
        <a:bodyPr/>
        <a:lstStyle/>
        <a:p>
          <a:endParaRPr lang="en-US"/>
        </a:p>
      </dgm:t>
    </dgm:pt>
    <dgm:pt modelId="{C2B3DBED-7EA0-4758-B9C0-4D6484365415}" type="sibTrans" cxnId="{4E6CE645-FF24-4838-8B77-93155C4C8406}">
      <dgm:prSet/>
      <dgm:spPr/>
      <dgm:t>
        <a:bodyPr/>
        <a:lstStyle/>
        <a:p>
          <a:endParaRPr lang="en-US"/>
        </a:p>
      </dgm:t>
    </dgm:pt>
    <dgm:pt modelId="{4EE51F62-E6E1-4C38-8526-5785A24BC289}">
      <dgm:prSet phldrT="[Text]" custT="1"/>
      <dgm:spPr>
        <a:ln w="3175"/>
      </dgm:spPr>
      <dgm:t>
        <a:bodyPr/>
        <a:lstStyle/>
        <a:p>
          <a:r>
            <a:rPr lang="en-US" sz="4400" dirty="0" smtClean="0">
              <a:solidFill>
                <a:schemeClr val="tx1"/>
              </a:solidFill>
              <a:latin typeface="Calibri" panose="020F0502020204030204" pitchFamily="34" charset="0"/>
            </a:rPr>
            <a:t>Work</a:t>
          </a:r>
          <a:endParaRPr lang="en-US" sz="65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5760D5C9-3376-4DD9-9715-80A2CF6458E7}" type="parTrans" cxnId="{1BA167F6-D69C-437F-AA0F-A0BC7292897F}">
      <dgm:prSet/>
      <dgm:spPr/>
      <dgm:t>
        <a:bodyPr/>
        <a:lstStyle/>
        <a:p>
          <a:endParaRPr lang="en-US"/>
        </a:p>
      </dgm:t>
    </dgm:pt>
    <dgm:pt modelId="{3568D739-B4D6-4E20-A35F-CB256C9C06F5}" type="sibTrans" cxnId="{1BA167F6-D69C-437F-AA0F-A0BC7292897F}">
      <dgm:prSet/>
      <dgm:spPr/>
      <dgm:t>
        <a:bodyPr/>
        <a:lstStyle/>
        <a:p>
          <a:endParaRPr lang="en-US"/>
        </a:p>
      </dgm:t>
    </dgm:pt>
    <dgm:pt modelId="{10A89808-7050-4E41-871F-DACD80465433}">
      <dgm:prSet phldrT="[Text]" custT="1"/>
      <dgm:spPr>
        <a:ln w="3175"/>
      </dgm:spPr>
      <dgm:t>
        <a:bodyPr/>
        <a:lstStyle/>
        <a:p>
          <a:r>
            <a:rPr lang="en-US" sz="4400" dirty="0" smtClean="0">
              <a:solidFill>
                <a:schemeClr val="tx1"/>
              </a:solidFill>
              <a:latin typeface="Calibri" panose="020F0502020204030204" pitchFamily="34" charset="0"/>
            </a:rPr>
            <a:t>Play</a:t>
          </a:r>
          <a:endParaRPr lang="en-US" sz="65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C40A5387-BFC4-4450-9C1B-F84BC95FDF2D}" type="parTrans" cxnId="{A32C5CD5-3B80-4424-9BC4-7B5D9CD91EC1}">
      <dgm:prSet/>
      <dgm:spPr/>
      <dgm:t>
        <a:bodyPr/>
        <a:lstStyle/>
        <a:p>
          <a:endParaRPr lang="en-US"/>
        </a:p>
      </dgm:t>
    </dgm:pt>
    <dgm:pt modelId="{4D05D65B-A933-4568-BC7E-1FBFE9AFBB42}" type="sibTrans" cxnId="{A32C5CD5-3B80-4424-9BC4-7B5D9CD91EC1}">
      <dgm:prSet/>
      <dgm:spPr/>
      <dgm:t>
        <a:bodyPr/>
        <a:lstStyle/>
        <a:p>
          <a:endParaRPr lang="en-US"/>
        </a:p>
      </dgm:t>
    </dgm:pt>
    <dgm:pt modelId="{8C7AC04C-B754-40C1-9398-913B1B5A45B0}">
      <dgm:prSet phldrT="[Text]" custT="1"/>
      <dgm:spPr>
        <a:ln w="3175"/>
      </dgm:spPr>
      <dgm:t>
        <a:bodyPr/>
        <a:lstStyle/>
        <a:p>
          <a:r>
            <a:rPr lang="en-US" sz="4400" dirty="0" smtClean="0">
              <a:solidFill>
                <a:schemeClr val="tx1"/>
              </a:solidFill>
              <a:effectLst/>
              <a:latin typeface="Calibri" panose="020F0502020204030204" pitchFamily="34" charset="0"/>
            </a:rPr>
            <a:t>Family</a:t>
          </a:r>
          <a:endParaRPr lang="en-US" sz="6500" dirty="0">
            <a:solidFill>
              <a:schemeClr val="tx1"/>
            </a:solidFill>
            <a:effectLst/>
            <a:latin typeface="Calibri" panose="020F0502020204030204" pitchFamily="34" charset="0"/>
          </a:endParaRPr>
        </a:p>
      </dgm:t>
    </dgm:pt>
    <dgm:pt modelId="{5BB88C1E-09CC-4F0E-933D-75612D3F8432}" type="parTrans" cxnId="{36B3AB81-CBC5-4022-A862-D6189AB0399B}">
      <dgm:prSet/>
      <dgm:spPr/>
      <dgm:t>
        <a:bodyPr/>
        <a:lstStyle/>
        <a:p>
          <a:endParaRPr lang="en-US"/>
        </a:p>
      </dgm:t>
    </dgm:pt>
    <dgm:pt modelId="{B64ABF11-7BCF-420E-97D3-C7EDC9ADF399}" type="sibTrans" cxnId="{36B3AB81-CBC5-4022-A862-D6189AB0399B}">
      <dgm:prSet/>
      <dgm:spPr/>
      <dgm:t>
        <a:bodyPr/>
        <a:lstStyle/>
        <a:p>
          <a:endParaRPr lang="en-US"/>
        </a:p>
      </dgm:t>
    </dgm:pt>
    <dgm:pt modelId="{BE7B72AE-588F-45FA-9B8B-236EC5FEA234}" type="pres">
      <dgm:prSet presAssocID="{DB7A43EA-615B-4B15-A29A-98B702FE38D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4BB94A-96ED-4EC8-B8A2-3F00B177ADD2}" type="pres">
      <dgm:prSet presAssocID="{860767A2-5753-4B12-B120-DBCB7EC3A08C}" presName="node" presStyleLbl="node1" presStyleIdx="0" presStyleCnt="5" custScaleX="1404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A828F2-BF87-46B0-B5DC-3D1710859955}" type="pres">
      <dgm:prSet presAssocID="{9CE7CB46-8B2D-44F6-8C3B-895D86A25C93}" presName="sibTrans" presStyleLbl="sibTrans2D1" presStyleIdx="0" presStyleCnt="5"/>
      <dgm:spPr/>
      <dgm:t>
        <a:bodyPr/>
        <a:lstStyle/>
        <a:p>
          <a:endParaRPr lang="en-US"/>
        </a:p>
      </dgm:t>
    </dgm:pt>
    <dgm:pt modelId="{138DDBC0-FA91-4022-8C60-7D362F31E8D0}" type="pres">
      <dgm:prSet presAssocID="{9CE7CB46-8B2D-44F6-8C3B-895D86A25C93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35E66803-93F8-491D-AD5A-50DF3054CA72}" type="pres">
      <dgm:prSet presAssocID="{6F250FF6-716A-4487-8089-F94C7D27907C}" presName="node" presStyleLbl="node1" presStyleIdx="1" presStyleCnt="5" custScaleX="1404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453944-FA0C-4FE2-9BA9-AE4E7FB8B535}" type="pres">
      <dgm:prSet presAssocID="{C2B3DBED-7EA0-4758-B9C0-4D6484365415}" presName="sibTrans" presStyleLbl="sibTrans2D1" presStyleIdx="1" presStyleCnt="5"/>
      <dgm:spPr/>
      <dgm:t>
        <a:bodyPr/>
        <a:lstStyle/>
        <a:p>
          <a:endParaRPr lang="en-US"/>
        </a:p>
      </dgm:t>
    </dgm:pt>
    <dgm:pt modelId="{360E0EEF-9635-4DA1-8933-9C03C3955EF1}" type="pres">
      <dgm:prSet presAssocID="{C2B3DBED-7EA0-4758-B9C0-4D6484365415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1A06ECC-68C1-4BA5-9A6F-2608F05ADE7D}" type="pres">
      <dgm:prSet presAssocID="{4EE51F62-E6E1-4C38-8526-5785A24BC289}" presName="node" presStyleLbl="node1" presStyleIdx="2" presStyleCnt="5" custScaleX="140439" custRadScaleRad="98360" custRadScaleInc="-327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1502E5-8804-4259-9DE0-07F647C397E0}" type="pres">
      <dgm:prSet presAssocID="{3568D739-B4D6-4E20-A35F-CB256C9C06F5}" presName="sibTrans" presStyleLbl="sibTrans2D1" presStyleIdx="2" presStyleCnt="5"/>
      <dgm:spPr/>
      <dgm:t>
        <a:bodyPr/>
        <a:lstStyle/>
        <a:p>
          <a:endParaRPr lang="en-US"/>
        </a:p>
      </dgm:t>
    </dgm:pt>
    <dgm:pt modelId="{9AF3643C-25B4-416F-9DDD-8543E93248D2}" type="pres">
      <dgm:prSet presAssocID="{3568D739-B4D6-4E20-A35F-CB256C9C06F5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0B518E53-123A-48FF-9D6C-32A275E962C1}" type="pres">
      <dgm:prSet presAssocID="{10A89808-7050-4E41-871F-DACD80465433}" presName="node" presStyleLbl="node1" presStyleIdx="3" presStyleCnt="5" custScaleX="140439" custRadScaleRad="96220" custRadScaleInc="295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59C320-50E2-4AF2-A98D-D1C169515836}" type="pres">
      <dgm:prSet presAssocID="{4D05D65B-A933-4568-BC7E-1FBFE9AFBB42}" presName="sibTrans" presStyleLbl="sibTrans2D1" presStyleIdx="3" presStyleCnt="5"/>
      <dgm:spPr/>
      <dgm:t>
        <a:bodyPr/>
        <a:lstStyle/>
        <a:p>
          <a:endParaRPr lang="en-US"/>
        </a:p>
      </dgm:t>
    </dgm:pt>
    <dgm:pt modelId="{4C682321-55F2-451F-AC19-4DCE7A353F43}" type="pres">
      <dgm:prSet presAssocID="{4D05D65B-A933-4568-BC7E-1FBFE9AFBB42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A8B8BFD3-D036-47A4-87FB-645FB7DA4071}" type="pres">
      <dgm:prSet presAssocID="{8C7AC04C-B754-40C1-9398-913B1B5A45B0}" presName="node" presStyleLbl="node1" presStyleIdx="4" presStyleCnt="5" custScaleX="1404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4D261F-C7D7-4261-BE23-1D2880889C72}" type="pres">
      <dgm:prSet presAssocID="{B64ABF11-7BCF-420E-97D3-C7EDC9ADF399}" presName="sibTrans" presStyleLbl="sibTrans2D1" presStyleIdx="4" presStyleCnt="5"/>
      <dgm:spPr/>
      <dgm:t>
        <a:bodyPr/>
        <a:lstStyle/>
        <a:p>
          <a:endParaRPr lang="en-US"/>
        </a:p>
      </dgm:t>
    </dgm:pt>
    <dgm:pt modelId="{B8162063-3AE7-4399-A418-6800B15D9EF4}" type="pres">
      <dgm:prSet presAssocID="{B64ABF11-7BCF-420E-97D3-C7EDC9ADF399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CA5D1466-39CA-4BD9-9816-A015C1EE69DB}" type="presOf" srcId="{10A89808-7050-4E41-871F-DACD80465433}" destId="{0B518E53-123A-48FF-9D6C-32A275E962C1}" srcOrd="0" destOrd="0" presId="urn:microsoft.com/office/officeart/2005/8/layout/cycle2"/>
    <dgm:cxn modelId="{2DFFF8D2-7F29-4765-8277-98D902B38E72}" type="presOf" srcId="{3568D739-B4D6-4E20-A35F-CB256C9C06F5}" destId="{861502E5-8804-4259-9DE0-07F647C397E0}" srcOrd="0" destOrd="0" presId="urn:microsoft.com/office/officeart/2005/8/layout/cycle2"/>
    <dgm:cxn modelId="{7A5DE82D-8270-491E-9BC7-8AF6C03D6E52}" type="presOf" srcId="{9CE7CB46-8B2D-44F6-8C3B-895D86A25C93}" destId="{07A828F2-BF87-46B0-B5DC-3D1710859955}" srcOrd="0" destOrd="0" presId="urn:microsoft.com/office/officeart/2005/8/layout/cycle2"/>
    <dgm:cxn modelId="{D0AF863F-0C2B-427C-BD69-EFE3DFA5418F}" type="presOf" srcId="{8C7AC04C-B754-40C1-9398-913B1B5A45B0}" destId="{A8B8BFD3-D036-47A4-87FB-645FB7DA4071}" srcOrd="0" destOrd="0" presId="urn:microsoft.com/office/officeart/2005/8/layout/cycle2"/>
    <dgm:cxn modelId="{A50BAABC-3A37-40E4-9638-B153DD0EE816}" type="presOf" srcId="{860767A2-5753-4B12-B120-DBCB7EC3A08C}" destId="{704BB94A-96ED-4EC8-B8A2-3F00B177ADD2}" srcOrd="0" destOrd="0" presId="urn:microsoft.com/office/officeart/2005/8/layout/cycle2"/>
    <dgm:cxn modelId="{1BA167F6-D69C-437F-AA0F-A0BC7292897F}" srcId="{DB7A43EA-615B-4B15-A29A-98B702FE38D2}" destId="{4EE51F62-E6E1-4C38-8526-5785A24BC289}" srcOrd="2" destOrd="0" parTransId="{5760D5C9-3376-4DD9-9715-80A2CF6458E7}" sibTransId="{3568D739-B4D6-4E20-A35F-CB256C9C06F5}"/>
    <dgm:cxn modelId="{5E236828-24CB-4CF8-9E9D-A92CCC8EF667}" type="presOf" srcId="{DB7A43EA-615B-4B15-A29A-98B702FE38D2}" destId="{BE7B72AE-588F-45FA-9B8B-236EC5FEA234}" srcOrd="0" destOrd="0" presId="urn:microsoft.com/office/officeart/2005/8/layout/cycle2"/>
    <dgm:cxn modelId="{64E0E5FE-C29D-4D1F-9700-C99D526A1AAC}" type="presOf" srcId="{4EE51F62-E6E1-4C38-8526-5785A24BC289}" destId="{91A06ECC-68C1-4BA5-9A6F-2608F05ADE7D}" srcOrd="0" destOrd="0" presId="urn:microsoft.com/office/officeart/2005/8/layout/cycle2"/>
    <dgm:cxn modelId="{B731C327-5DDA-4652-AB87-1BA1822380FC}" srcId="{DB7A43EA-615B-4B15-A29A-98B702FE38D2}" destId="{860767A2-5753-4B12-B120-DBCB7EC3A08C}" srcOrd="0" destOrd="0" parTransId="{1B274035-8169-4435-9EEE-EF68AD712BA8}" sibTransId="{9CE7CB46-8B2D-44F6-8C3B-895D86A25C93}"/>
    <dgm:cxn modelId="{9DB20149-9021-490B-8422-76E583843714}" type="presOf" srcId="{4D05D65B-A933-4568-BC7E-1FBFE9AFBB42}" destId="{4C682321-55F2-451F-AC19-4DCE7A353F43}" srcOrd="1" destOrd="0" presId="urn:microsoft.com/office/officeart/2005/8/layout/cycle2"/>
    <dgm:cxn modelId="{5FDFF547-37AC-4136-B52A-F921C64A1F02}" type="presOf" srcId="{3568D739-B4D6-4E20-A35F-CB256C9C06F5}" destId="{9AF3643C-25B4-416F-9DDD-8543E93248D2}" srcOrd="1" destOrd="0" presId="urn:microsoft.com/office/officeart/2005/8/layout/cycle2"/>
    <dgm:cxn modelId="{C6078E90-9250-46EA-B81A-C43306E21867}" type="presOf" srcId="{6F250FF6-716A-4487-8089-F94C7D27907C}" destId="{35E66803-93F8-491D-AD5A-50DF3054CA72}" srcOrd="0" destOrd="0" presId="urn:microsoft.com/office/officeart/2005/8/layout/cycle2"/>
    <dgm:cxn modelId="{36B3AB81-CBC5-4022-A862-D6189AB0399B}" srcId="{DB7A43EA-615B-4B15-A29A-98B702FE38D2}" destId="{8C7AC04C-B754-40C1-9398-913B1B5A45B0}" srcOrd="4" destOrd="0" parTransId="{5BB88C1E-09CC-4F0E-933D-75612D3F8432}" sibTransId="{B64ABF11-7BCF-420E-97D3-C7EDC9ADF399}"/>
    <dgm:cxn modelId="{105EADC5-9609-4981-A1D5-4EF41C57E5C7}" type="presOf" srcId="{C2B3DBED-7EA0-4758-B9C0-4D6484365415}" destId="{360E0EEF-9635-4DA1-8933-9C03C3955EF1}" srcOrd="1" destOrd="0" presId="urn:microsoft.com/office/officeart/2005/8/layout/cycle2"/>
    <dgm:cxn modelId="{A32C5CD5-3B80-4424-9BC4-7B5D9CD91EC1}" srcId="{DB7A43EA-615B-4B15-A29A-98B702FE38D2}" destId="{10A89808-7050-4E41-871F-DACD80465433}" srcOrd="3" destOrd="0" parTransId="{C40A5387-BFC4-4450-9C1B-F84BC95FDF2D}" sibTransId="{4D05D65B-A933-4568-BC7E-1FBFE9AFBB42}"/>
    <dgm:cxn modelId="{D881E803-3106-49D6-A6EB-BFD317EE474B}" type="presOf" srcId="{B64ABF11-7BCF-420E-97D3-C7EDC9ADF399}" destId="{B8162063-3AE7-4399-A418-6800B15D9EF4}" srcOrd="1" destOrd="0" presId="urn:microsoft.com/office/officeart/2005/8/layout/cycle2"/>
    <dgm:cxn modelId="{D36C608D-50C7-46C3-83B1-BFB7CE302B4E}" type="presOf" srcId="{9CE7CB46-8B2D-44F6-8C3B-895D86A25C93}" destId="{138DDBC0-FA91-4022-8C60-7D362F31E8D0}" srcOrd="1" destOrd="0" presId="urn:microsoft.com/office/officeart/2005/8/layout/cycle2"/>
    <dgm:cxn modelId="{50C93CE3-63FC-4B6A-965B-D1C82E8B28AF}" type="presOf" srcId="{C2B3DBED-7EA0-4758-B9C0-4D6484365415}" destId="{70453944-FA0C-4FE2-9BA9-AE4E7FB8B535}" srcOrd="0" destOrd="0" presId="urn:microsoft.com/office/officeart/2005/8/layout/cycle2"/>
    <dgm:cxn modelId="{4E6CE645-FF24-4838-8B77-93155C4C8406}" srcId="{DB7A43EA-615B-4B15-A29A-98B702FE38D2}" destId="{6F250FF6-716A-4487-8089-F94C7D27907C}" srcOrd="1" destOrd="0" parTransId="{8CAA2ED4-BC9D-4F8B-826D-F9C05F8900A0}" sibTransId="{C2B3DBED-7EA0-4758-B9C0-4D6484365415}"/>
    <dgm:cxn modelId="{1BBFD34E-A8E7-4A0E-BAA4-665338396D64}" type="presOf" srcId="{4D05D65B-A933-4568-BC7E-1FBFE9AFBB42}" destId="{3C59C320-50E2-4AF2-A98D-D1C169515836}" srcOrd="0" destOrd="0" presId="urn:microsoft.com/office/officeart/2005/8/layout/cycle2"/>
    <dgm:cxn modelId="{76ACFA62-0A45-4ED6-ABDC-571AC55F9A97}" type="presOf" srcId="{B64ABF11-7BCF-420E-97D3-C7EDC9ADF399}" destId="{1E4D261F-C7D7-4261-BE23-1D2880889C72}" srcOrd="0" destOrd="0" presId="urn:microsoft.com/office/officeart/2005/8/layout/cycle2"/>
    <dgm:cxn modelId="{7BD118BD-D6C0-4772-9C3B-B8B4E01C1CF3}" type="presParOf" srcId="{BE7B72AE-588F-45FA-9B8B-236EC5FEA234}" destId="{704BB94A-96ED-4EC8-B8A2-3F00B177ADD2}" srcOrd="0" destOrd="0" presId="urn:microsoft.com/office/officeart/2005/8/layout/cycle2"/>
    <dgm:cxn modelId="{5DF53D9E-8A39-4A73-9434-0CC48B1545B1}" type="presParOf" srcId="{BE7B72AE-588F-45FA-9B8B-236EC5FEA234}" destId="{07A828F2-BF87-46B0-B5DC-3D1710859955}" srcOrd="1" destOrd="0" presId="urn:microsoft.com/office/officeart/2005/8/layout/cycle2"/>
    <dgm:cxn modelId="{CA336B41-5DB8-4633-AB30-70676CD33F2E}" type="presParOf" srcId="{07A828F2-BF87-46B0-B5DC-3D1710859955}" destId="{138DDBC0-FA91-4022-8C60-7D362F31E8D0}" srcOrd="0" destOrd="0" presId="urn:microsoft.com/office/officeart/2005/8/layout/cycle2"/>
    <dgm:cxn modelId="{902008C3-55D1-4C34-897D-1C8F4E546D31}" type="presParOf" srcId="{BE7B72AE-588F-45FA-9B8B-236EC5FEA234}" destId="{35E66803-93F8-491D-AD5A-50DF3054CA72}" srcOrd="2" destOrd="0" presId="urn:microsoft.com/office/officeart/2005/8/layout/cycle2"/>
    <dgm:cxn modelId="{1C1090AC-90AA-444E-B9BD-C0D08D167920}" type="presParOf" srcId="{BE7B72AE-588F-45FA-9B8B-236EC5FEA234}" destId="{70453944-FA0C-4FE2-9BA9-AE4E7FB8B535}" srcOrd="3" destOrd="0" presId="urn:microsoft.com/office/officeart/2005/8/layout/cycle2"/>
    <dgm:cxn modelId="{E024D170-8DAB-47A3-8394-1AE5EE6E4314}" type="presParOf" srcId="{70453944-FA0C-4FE2-9BA9-AE4E7FB8B535}" destId="{360E0EEF-9635-4DA1-8933-9C03C3955EF1}" srcOrd="0" destOrd="0" presId="urn:microsoft.com/office/officeart/2005/8/layout/cycle2"/>
    <dgm:cxn modelId="{C567C88F-2442-4397-A49A-6B8719BCD6F0}" type="presParOf" srcId="{BE7B72AE-588F-45FA-9B8B-236EC5FEA234}" destId="{91A06ECC-68C1-4BA5-9A6F-2608F05ADE7D}" srcOrd="4" destOrd="0" presId="urn:microsoft.com/office/officeart/2005/8/layout/cycle2"/>
    <dgm:cxn modelId="{2E6BE42C-2F66-4C20-9263-E6059A68E4C7}" type="presParOf" srcId="{BE7B72AE-588F-45FA-9B8B-236EC5FEA234}" destId="{861502E5-8804-4259-9DE0-07F647C397E0}" srcOrd="5" destOrd="0" presId="urn:microsoft.com/office/officeart/2005/8/layout/cycle2"/>
    <dgm:cxn modelId="{E7C991EC-D80F-49B3-B765-8F7D101E7C00}" type="presParOf" srcId="{861502E5-8804-4259-9DE0-07F647C397E0}" destId="{9AF3643C-25B4-416F-9DDD-8543E93248D2}" srcOrd="0" destOrd="0" presId="urn:microsoft.com/office/officeart/2005/8/layout/cycle2"/>
    <dgm:cxn modelId="{F64982BA-06D2-49F0-BE0B-E7407347AF1C}" type="presParOf" srcId="{BE7B72AE-588F-45FA-9B8B-236EC5FEA234}" destId="{0B518E53-123A-48FF-9D6C-32A275E962C1}" srcOrd="6" destOrd="0" presId="urn:microsoft.com/office/officeart/2005/8/layout/cycle2"/>
    <dgm:cxn modelId="{CC3363C0-6910-4A97-B192-A29A19DBEDC5}" type="presParOf" srcId="{BE7B72AE-588F-45FA-9B8B-236EC5FEA234}" destId="{3C59C320-50E2-4AF2-A98D-D1C169515836}" srcOrd="7" destOrd="0" presId="urn:microsoft.com/office/officeart/2005/8/layout/cycle2"/>
    <dgm:cxn modelId="{C8555123-8C31-448D-8C66-6711F71B5A76}" type="presParOf" srcId="{3C59C320-50E2-4AF2-A98D-D1C169515836}" destId="{4C682321-55F2-451F-AC19-4DCE7A353F43}" srcOrd="0" destOrd="0" presId="urn:microsoft.com/office/officeart/2005/8/layout/cycle2"/>
    <dgm:cxn modelId="{7623CD20-FC9C-49BA-AD09-EF6BA4D7D7F8}" type="presParOf" srcId="{BE7B72AE-588F-45FA-9B8B-236EC5FEA234}" destId="{A8B8BFD3-D036-47A4-87FB-645FB7DA4071}" srcOrd="8" destOrd="0" presId="urn:microsoft.com/office/officeart/2005/8/layout/cycle2"/>
    <dgm:cxn modelId="{133F6A93-CB4E-4394-9916-B8BCD8C1449B}" type="presParOf" srcId="{BE7B72AE-588F-45FA-9B8B-236EC5FEA234}" destId="{1E4D261F-C7D7-4261-BE23-1D2880889C72}" srcOrd="9" destOrd="0" presId="urn:microsoft.com/office/officeart/2005/8/layout/cycle2"/>
    <dgm:cxn modelId="{7FC29D69-D413-4D0A-AE09-E30AA6ACFE29}" type="presParOf" srcId="{1E4D261F-C7D7-4261-BE23-1D2880889C72}" destId="{B8162063-3AE7-4399-A418-6800B15D9EF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4BB94A-96ED-4EC8-B8A2-3F00B177ADD2}">
      <dsp:nvSpPr>
        <dsp:cNvPr id="0" name=""/>
        <dsp:cNvSpPr/>
      </dsp:nvSpPr>
      <dsp:spPr>
        <a:xfrm>
          <a:off x="2714761" y="2391"/>
          <a:ext cx="2876276" cy="2048061"/>
        </a:xfrm>
        <a:prstGeom prst="ellipse">
          <a:avLst/>
        </a:prstGeom>
        <a:solidFill>
          <a:schemeClr val="tx1"/>
        </a:solidFill>
        <a:ln w="31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700" kern="1200" dirty="0">
            <a:solidFill>
              <a:schemeClr val="accent2">
                <a:lumMod val="75000"/>
              </a:schemeClr>
            </a:solidFill>
            <a:latin typeface="Calibri" panose="020F0502020204030204" pitchFamily="34" charset="0"/>
          </a:endParaRPr>
        </a:p>
      </dsp:txBody>
      <dsp:txXfrm>
        <a:off x="2714761" y="2391"/>
        <a:ext cx="2876276" cy="2048061"/>
      </dsp:txXfrm>
    </dsp:sp>
    <dsp:sp modelId="{07A828F2-BF87-46B0-B5DC-3D1710859955}">
      <dsp:nvSpPr>
        <dsp:cNvPr id="0" name=""/>
        <dsp:cNvSpPr/>
      </dsp:nvSpPr>
      <dsp:spPr>
        <a:xfrm rot="2160000">
          <a:off x="5233979" y="1578807"/>
          <a:ext cx="309812" cy="691220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 rot="2160000">
        <a:off x="5233979" y="1578807"/>
        <a:ext cx="309812" cy="691220"/>
      </dsp:txXfrm>
    </dsp:sp>
    <dsp:sp modelId="{35E66803-93F8-491D-AD5A-50DF3054CA72}">
      <dsp:nvSpPr>
        <dsp:cNvPr id="0" name=""/>
        <dsp:cNvSpPr/>
      </dsp:nvSpPr>
      <dsp:spPr>
        <a:xfrm>
          <a:off x="5200921" y="1808691"/>
          <a:ext cx="2876276" cy="20480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King</a:t>
          </a:r>
          <a:endParaRPr lang="en-US" sz="6500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sp:txBody>
      <dsp:txXfrm>
        <a:off x="5200921" y="1808691"/>
        <a:ext cx="2876276" cy="2048061"/>
      </dsp:txXfrm>
    </dsp:sp>
    <dsp:sp modelId="{70453944-FA0C-4FE2-9BA9-AE4E7FB8B535}">
      <dsp:nvSpPr>
        <dsp:cNvPr id="0" name=""/>
        <dsp:cNvSpPr/>
      </dsp:nvSpPr>
      <dsp:spPr>
        <a:xfrm rot="6174817">
          <a:off x="6210661" y="3746765"/>
          <a:ext cx="279167" cy="691220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 rot="6174817">
        <a:off x="6210661" y="3746765"/>
        <a:ext cx="279167" cy="691220"/>
      </dsp:txXfrm>
    </dsp:sp>
    <dsp:sp modelId="{91A06ECC-68C1-4BA5-9A6F-2608F05ADE7D}">
      <dsp:nvSpPr>
        <dsp:cNvPr id="0" name=""/>
        <dsp:cNvSpPr/>
      </dsp:nvSpPr>
      <dsp:spPr>
        <a:xfrm>
          <a:off x="4619761" y="4343401"/>
          <a:ext cx="2876276" cy="2048061"/>
        </a:xfrm>
        <a:prstGeom prst="ellipse">
          <a:avLst/>
        </a:prstGeom>
        <a:solidFill>
          <a:schemeClr val="tx1"/>
        </a:solidFill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chemeClr val="accent2">
                <a:lumMod val="75000"/>
              </a:schemeClr>
            </a:solidFill>
            <a:latin typeface="Calibri" panose="020F0502020204030204" pitchFamily="34" charset="0"/>
          </a:endParaRPr>
        </a:p>
      </dsp:txBody>
      <dsp:txXfrm>
        <a:off x="4619761" y="4343401"/>
        <a:ext cx="2876276" cy="2048061"/>
      </dsp:txXfrm>
    </dsp:sp>
    <dsp:sp modelId="{861502E5-8804-4259-9DE0-07F647C397E0}">
      <dsp:nvSpPr>
        <dsp:cNvPr id="0" name=""/>
        <dsp:cNvSpPr/>
      </dsp:nvSpPr>
      <dsp:spPr>
        <a:xfrm rot="10799999">
          <a:off x="3976627" y="5021822"/>
          <a:ext cx="454481" cy="691220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 rot="10799999">
        <a:off x="3976627" y="5021822"/>
        <a:ext cx="454481" cy="691220"/>
      </dsp:txXfrm>
    </dsp:sp>
    <dsp:sp modelId="{0B518E53-123A-48FF-9D6C-32A275E962C1}">
      <dsp:nvSpPr>
        <dsp:cNvPr id="0" name=""/>
        <dsp:cNvSpPr/>
      </dsp:nvSpPr>
      <dsp:spPr>
        <a:xfrm>
          <a:off x="885972" y="4343402"/>
          <a:ext cx="2876276" cy="2048061"/>
        </a:xfrm>
        <a:prstGeom prst="ellipse">
          <a:avLst/>
        </a:prstGeom>
        <a:solidFill>
          <a:schemeClr val="tx1"/>
        </a:solidFill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chemeClr val="accent2">
                <a:lumMod val="75000"/>
              </a:schemeClr>
            </a:solidFill>
            <a:latin typeface="Calibri" panose="020F0502020204030204" pitchFamily="34" charset="0"/>
          </a:endParaRPr>
        </a:p>
      </dsp:txBody>
      <dsp:txXfrm>
        <a:off x="885972" y="4343402"/>
        <a:ext cx="2876276" cy="2048061"/>
      </dsp:txXfrm>
    </dsp:sp>
    <dsp:sp modelId="{3C59C320-50E2-4AF2-A98D-D1C169515836}">
      <dsp:nvSpPr>
        <dsp:cNvPr id="0" name=""/>
        <dsp:cNvSpPr/>
      </dsp:nvSpPr>
      <dsp:spPr>
        <a:xfrm rot="15327649">
          <a:off x="1854899" y="3762277"/>
          <a:ext cx="285102" cy="691220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 rot="15327649">
        <a:off x="1854899" y="3762277"/>
        <a:ext cx="285102" cy="691220"/>
      </dsp:txXfrm>
    </dsp:sp>
    <dsp:sp modelId="{A8B8BFD3-D036-47A4-87FB-645FB7DA4071}">
      <dsp:nvSpPr>
        <dsp:cNvPr id="0" name=""/>
        <dsp:cNvSpPr/>
      </dsp:nvSpPr>
      <dsp:spPr>
        <a:xfrm>
          <a:off x="228602" y="1808691"/>
          <a:ext cx="2876276" cy="2048061"/>
        </a:xfrm>
        <a:prstGeom prst="ellipse">
          <a:avLst/>
        </a:prstGeom>
        <a:solidFill>
          <a:schemeClr val="tx1"/>
        </a:solidFill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chemeClr val="accent2">
                <a:lumMod val="75000"/>
              </a:schemeClr>
            </a:solidFill>
            <a:latin typeface="Calibri" panose="020F0502020204030204" pitchFamily="34" charset="0"/>
          </a:endParaRPr>
        </a:p>
      </dsp:txBody>
      <dsp:txXfrm>
        <a:off x="228602" y="1808691"/>
        <a:ext cx="2876276" cy="2048061"/>
      </dsp:txXfrm>
    </dsp:sp>
    <dsp:sp modelId="{1E4D261F-C7D7-4261-BE23-1D2880889C72}">
      <dsp:nvSpPr>
        <dsp:cNvPr id="0" name=""/>
        <dsp:cNvSpPr/>
      </dsp:nvSpPr>
      <dsp:spPr>
        <a:xfrm rot="19440000">
          <a:off x="2747820" y="1589115"/>
          <a:ext cx="309812" cy="691220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 rot="19440000">
        <a:off x="2747820" y="1589115"/>
        <a:ext cx="309812" cy="6912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4BB94A-96ED-4EC8-B8A2-3F00B177ADD2}">
      <dsp:nvSpPr>
        <dsp:cNvPr id="0" name=""/>
        <dsp:cNvSpPr/>
      </dsp:nvSpPr>
      <dsp:spPr>
        <a:xfrm>
          <a:off x="2714761" y="2391"/>
          <a:ext cx="2876276" cy="2048061"/>
        </a:xfrm>
        <a:prstGeom prst="ellipse">
          <a:avLst/>
        </a:prstGeom>
        <a:solidFill>
          <a:schemeClr val="tx1"/>
        </a:solidFill>
        <a:ln w="31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700" kern="1200" dirty="0">
            <a:solidFill>
              <a:schemeClr val="accent2">
                <a:lumMod val="75000"/>
              </a:schemeClr>
            </a:solidFill>
            <a:latin typeface="Calibri" panose="020F0502020204030204" pitchFamily="34" charset="0"/>
          </a:endParaRPr>
        </a:p>
      </dsp:txBody>
      <dsp:txXfrm>
        <a:off x="2714761" y="2391"/>
        <a:ext cx="2876276" cy="2048061"/>
      </dsp:txXfrm>
    </dsp:sp>
    <dsp:sp modelId="{07A828F2-BF87-46B0-B5DC-3D1710859955}">
      <dsp:nvSpPr>
        <dsp:cNvPr id="0" name=""/>
        <dsp:cNvSpPr/>
      </dsp:nvSpPr>
      <dsp:spPr>
        <a:xfrm rot="2160000">
          <a:off x="5233979" y="1578807"/>
          <a:ext cx="309812" cy="691220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 rot="2160000">
        <a:off x="5233979" y="1578807"/>
        <a:ext cx="309812" cy="691220"/>
      </dsp:txXfrm>
    </dsp:sp>
    <dsp:sp modelId="{35E66803-93F8-491D-AD5A-50DF3054CA72}">
      <dsp:nvSpPr>
        <dsp:cNvPr id="0" name=""/>
        <dsp:cNvSpPr/>
      </dsp:nvSpPr>
      <dsp:spPr>
        <a:xfrm>
          <a:off x="5200921" y="1808691"/>
          <a:ext cx="2876276" cy="20480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chemeClr val="tx1"/>
              </a:solidFill>
              <a:latin typeface="Calibri" panose="020F0502020204030204" pitchFamily="34" charset="0"/>
            </a:rPr>
            <a:t>King</a:t>
          </a:r>
          <a:endParaRPr lang="en-US" sz="65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5200921" y="1808691"/>
        <a:ext cx="2876276" cy="2048061"/>
      </dsp:txXfrm>
    </dsp:sp>
    <dsp:sp modelId="{70453944-FA0C-4FE2-9BA9-AE4E7FB8B535}">
      <dsp:nvSpPr>
        <dsp:cNvPr id="0" name=""/>
        <dsp:cNvSpPr/>
      </dsp:nvSpPr>
      <dsp:spPr>
        <a:xfrm rot="6174817">
          <a:off x="6210661" y="3746765"/>
          <a:ext cx="279167" cy="691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 rot="6174817">
        <a:off x="6210661" y="3746765"/>
        <a:ext cx="279167" cy="691220"/>
      </dsp:txXfrm>
    </dsp:sp>
    <dsp:sp modelId="{91A06ECC-68C1-4BA5-9A6F-2608F05ADE7D}">
      <dsp:nvSpPr>
        <dsp:cNvPr id="0" name=""/>
        <dsp:cNvSpPr/>
      </dsp:nvSpPr>
      <dsp:spPr>
        <a:xfrm>
          <a:off x="4619761" y="4343401"/>
          <a:ext cx="2876276" cy="20480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Work</a:t>
          </a:r>
          <a:endParaRPr lang="en-US" sz="6500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sp:txBody>
      <dsp:txXfrm>
        <a:off x="4619761" y="4343401"/>
        <a:ext cx="2876276" cy="2048061"/>
      </dsp:txXfrm>
    </dsp:sp>
    <dsp:sp modelId="{861502E5-8804-4259-9DE0-07F647C397E0}">
      <dsp:nvSpPr>
        <dsp:cNvPr id="0" name=""/>
        <dsp:cNvSpPr/>
      </dsp:nvSpPr>
      <dsp:spPr>
        <a:xfrm rot="10799999">
          <a:off x="3976627" y="5021822"/>
          <a:ext cx="454481" cy="691220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 rot="10799999">
        <a:off x="3976627" y="5021822"/>
        <a:ext cx="454481" cy="691220"/>
      </dsp:txXfrm>
    </dsp:sp>
    <dsp:sp modelId="{0B518E53-123A-48FF-9D6C-32A275E962C1}">
      <dsp:nvSpPr>
        <dsp:cNvPr id="0" name=""/>
        <dsp:cNvSpPr/>
      </dsp:nvSpPr>
      <dsp:spPr>
        <a:xfrm>
          <a:off x="885972" y="4343402"/>
          <a:ext cx="2876276" cy="2048061"/>
        </a:xfrm>
        <a:prstGeom prst="ellipse">
          <a:avLst/>
        </a:prstGeom>
        <a:solidFill>
          <a:schemeClr val="tx1"/>
        </a:solidFill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chemeClr val="accent2">
                <a:lumMod val="75000"/>
              </a:schemeClr>
            </a:solidFill>
            <a:latin typeface="Calibri" panose="020F0502020204030204" pitchFamily="34" charset="0"/>
          </a:endParaRPr>
        </a:p>
      </dsp:txBody>
      <dsp:txXfrm>
        <a:off x="885972" y="4343402"/>
        <a:ext cx="2876276" cy="2048061"/>
      </dsp:txXfrm>
    </dsp:sp>
    <dsp:sp modelId="{3C59C320-50E2-4AF2-A98D-D1C169515836}">
      <dsp:nvSpPr>
        <dsp:cNvPr id="0" name=""/>
        <dsp:cNvSpPr/>
      </dsp:nvSpPr>
      <dsp:spPr>
        <a:xfrm rot="15327649">
          <a:off x="1854899" y="3762277"/>
          <a:ext cx="285102" cy="691220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 rot="15327649">
        <a:off x="1854899" y="3762277"/>
        <a:ext cx="285102" cy="691220"/>
      </dsp:txXfrm>
    </dsp:sp>
    <dsp:sp modelId="{A8B8BFD3-D036-47A4-87FB-645FB7DA4071}">
      <dsp:nvSpPr>
        <dsp:cNvPr id="0" name=""/>
        <dsp:cNvSpPr/>
      </dsp:nvSpPr>
      <dsp:spPr>
        <a:xfrm>
          <a:off x="228602" y="1808691"/>
          <a:ext cx="2876276" cy="2048061"/>
        </a:xfrm>
        <a:prstGeom prst="ellipse">
          <a:avLst/>
        </a:prstGeom>
        <a:solidFill>
          <a:schemeClr val="tx1"/>
        </a:solidFill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chemeClr val="accent2">
                <a:lumMod val="75000"/>
              </a:schemeClr>
            </a:solidFill>
            <a:latin typeface="Calibri" panose="020F0502020204030204" pitchFamily="34" charset="0"/>
          </a:endParaRPr>
        </a:p>
      </dsp:txBody>
      <dsp:txXfrm>
        <a:off x="228602" y="1808691"/>
        <a:ext cx="2876276" cy="2048061"/>
      </dsp:txXfrm>
    </dsp:sp>
    <dsp:sp modelId="{1E4D261F-C7D7-4261-BE23-1D2880889C72}">
      <dsp:nvSpPr>
        <dsp:cNvPr id="0" name=""/>
        <dsp:cNvSpPr/>
      </dsp:nvSpPr>
      <dsp:spPr>
        <a:xfrm rot="19440000">
          <a:off x="2747820" y="1589115"/>
          <a:ext cx="309812" cy="691220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 rot="19440000">
        <a:off x="2747820" y="1589115"/>
        <a:ext cx="309812" cy="6912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4BB94A-96ED-4EC8-B8A2-3F00B177ADD2}">
      <dsp:nvSpPr>
        <dsp:cNvPr id="0" name=""/>
        <dsp:cNvSpPr/>
      </dsp:nvSpPr>
      <dsp:spPr>
        <a:xfrm>
          <a:off x="2714761" y="2391"/>
          <a:ext cx="2876276" cy="2048061"/>
        </a:xfrm>
        <a:prstGeom prst="ellipse">
          <a:avLst/>
        </a:prstGeom>
        <a:solidFill>
          <a:schemeClr val="tx1"/>
        </a:solidFill>
        <a:ln w="31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700" kern="1200" dirty="0">
            <a:solidFill>
              <a:schemeClr val="accent2">
                <a:lumMod val="75000"/>
              </a:schemeClr>
            </a:solidFill>
            <a:latin typeface="Calibri" panose="020F0502020204030204" pitchFamily="34" charset="0"/>
          </a:endParaRPr>
        </a:p>
      </dsp:txBody>
      <dsp:txXfrm>
        <a:off x="2714761" y="2391"/>
        <a:ext cx="2876276" cy="2048061"/>
      </dsp:txXfrm>
    </dsp:sp>
    <dsp:sp modelId="{07A828F2-BF87-46B0-B5DC-3D1710859955}">
      <dsp:nvSpPr>
        <dsp:cNvPr id="0" name=""/>
        <dsp:cNvSpPr/>
      </dsp:nvSpPr>
      <dsp:spPr>
        <a:xfrm rot="2160000">
          <a:off x="5233979" y="1578807"/>
          <a:ext cx="309812" cy="691220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 rot="2160000">
        <a:off x="5233979" y="1578807"/>
        <a:ext cx="309812" cy="691220"/>
      </dsp:txXfrm>
    </dsp:sp>
    <dsp:sp modelId="{35E66803-93F8-491D-AD5A-50DF3054CA72}">
      <dsp:nvSpPr>
        <dsp:cNvPr id="0" name=""/>
        <dsp:cNvSpPr/>
      </dsp:nvSpPr>
      <dsp:spPr>
        <a:xfrm>
          <a:off x="5200921" y="1808691"/>
          <a:ext cx="2876276" cy="20480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chemeClr val="tx1"/>
              </a:solidFill>
              <a:latin typeface="Calibri" panose="020F0502020204030204" pitchFamily="34" charset="0"/>
            </a:rPr>
            <a:t>King</a:t>
          </a:r>
          <a:endParaRPr lang="en-US" sz="65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5200921" y="1808691"/>
        <a:ext cx="2876276" cy="2048061"/>
      </dsp:txXfrm>
    </dsp:sp>
    <dsp:sp modelId="{70453944-FA0C-4FE2-9BA9-AE4E7FB8B535}">
      <dsp:nvSpPr>
        <dsp:cNvPr id="0" name=""/>
        <dsp:cNvSpPr/>
      </dsp:nvSpPr>
      <dsp:spPr>
        <a:xfrm rot="6174817">
          <a:off x="6210661" y="3746765"/>
          <a:ext cx="279167" cy="691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 rot="6174817">
        <a:off x="6210661" y="3746765"/>
        <a:ext cx="279167" cy="691220"/>
      </dsp:txXfrm>
    </dsp:sp>
    <dsp:sp modelId="{91A06ECC-68C1-4BA5-9A6F-2608F05ADE7D}">
      <dsp:nvSpPr>
        <dsp:cNvPr id="0" name=""/>
        <dsp:cNvSpPr/>
      </dsp:nvSpPr>
      <dsp:spPr>
        <a:xfrm>
          <a:off x="4619761" y="4343401"/>
          <a:ext cx="2876276" cy="20480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chemeClr val="tx1"/>
              </a:solidFill>
              <a:latin typeface="Calibri" panose="020F0502020204030204" pitchFamily="34" charset="0"/>
            </a:rPr>
            <a:t>Work</a:t>
          </a:r>
          <a:endParaRPr lang="en-US" sz="65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4619761" y="4343401"/>
        <a:ext cx="2876276" cy="2048061"/>
      </dsp:txXfrm>
    </dsp:sp>
    <dsp:sp modelId="{861502E5-8804-4259-9DE0-07F647C397E0}">
      <dsp:nvSpPr>
        <dsp:cNvPr id="0" name=""/>
        <dsp:cNvSpPr/>
      </dsp:nvSpPr>
      <dsp:spPr>
        <a:xfrm rot="10799999">
          <a:off x="3976627" y="5021822"/>
          <a:ext cx="454481" cy="691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 rot="10799999">
        <a:off x="3976627" y="5021822"/>
        <a:ext cx="454481" cy="691220"/>
      </dsp:txXfrm>
    </dsp:sp>
    <dsp:sp modelId="{0B518E53-123A-48FF-9D6C-32A275E962C1}">
      <dsp:nvSpPr>
        <dsp:cNvPr id="0" name=""/>
        <dsp:cNvSpPr/>
      </dsp:nvSpPr>
      <dsp:spPr>
        <a:xfrm>
          <a:off x="885972" y="4343402"/>
          <a:ext cx="2876276" cy="20480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Play</a:t>
          </a:r>
          <a:endParaRPr lang="en-US" sz="6500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sp:txBody>
      <dsp:txXfrm>
        <a:off x="885972" y="4343402"/>
        <a:ext cx="2876276" cy="2048061"/>
      </dsp:txXfrm>
    </dsp:sp>
    <dsp:sp modelId="{3C59C320-50E2-4AF2-A98D-D1C169515836}">
      <dsp:nvSpPr>
        <dsp:cNvPr id="0" name=""/>
        <dsp:cNvSpPr/>
      </dsp:nvSpPr>
      <dsp:spPr>
        <a:xfrm rot="15327649">
          <a:off x="1854899" y="3762277"/>
          <a:ext cx="285102" cy="691220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 rot="15327649">
        <a:off x="1854899" y="3762277"/>
        <a:ext cx="285102" cy="691220"/>
      </dsp:txXfrm>
    </dsp:sp>
    <dsp:sp modelId="{A8B8BFD3-D036-47A4-87FB-645FB7DA4071}">
      <dsp:nvSpPr>
        <dsp:cNvPr id="0" name=""/>
        <dsp:cNvSpPr/>
      </dsp:nvSpPr>
      <dsp:spPr>
        <a:xfrm>
          <a:off x="228602" y="1808691"/>
          <a:ext cx="2876276" cy="2048061"/>
        </a:xfrm>
        <a:prstGeom prst="ellipse">
          <a:avLst/>
        </a:prstGeom>
        <a:solidFill>
          <a:schemeClr val="tx1"/>
        </a:solidFill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chemeClr val="accent2">
                <a:lumMod val="75000"/>
              </a:schemeClr>
            </a:solidFill>
            <a:latin typeface="Calibri" panose="020F0502020204030204" pitchFamily="34" charset="0"/>
          </a:endParaRPr>
        </a:p>
      </dsp:txBody>
      <dsp:txXfrm>
        <a:off x="228602" y="1808691"/>
        <a:ext cx="2876276" cy="2048061"/>
      </dsp:txXfrm>
    </dsp:sp>
    <dsp:sp modelId="{1E4D261F-C7D7-4261-BE23-1D2880889C72}">
      <dsp:nvSpPr>
        <dsp:cNvPr id="0" name=""/>
        <dsp:cNvSpPr/>
      </dsp:nvSpPr>
      <dsp:spPr>
        <a:xfrm rot="19440000">
          <a:off x="2747820" y="1589115"/>
          <a:ext cx="309812" cy="691220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 rot="19440000">
        <a:off x="2747820" y="1589115"/>
        <a:ext cx="309812" cy="6912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4BB94A-96ED-4EC8-B8A2-3F00B177ADD2}">
      <dsp:nvSpPr>
        <dsp:cNvPr id="0" name=""/>
        <dsp:cNvSpPr/>
      </dsp:nvSpPr>
      <dsp:spPr>
        <a:xfrm>
          <a:off x="2714761" y="2391"/>
          <a:ext cx="2876276" cy="2048061"/>
        </a:xfrm>
        <a:prstGeom prst="ellipse">
          <a:avLst/>
        </a:prstGeom>
        <a:solidFill>
          <a:schemeClr val="tx1"/>
        </a:solidFill>
        <a:ln w="31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700" kern="1200" dirty="0">
            <a:solidFill>
              <a:schemeClr val="accent2">
                <a:lumMod val="75000"/>
              </a:schemeClr>
            </a:solidFill>
            <a:latin typeface="Calibri" panose="020F0502020204030204" pitchFamily="34" charset="0"/>
          </a:endParaRPr>
        </a:p>
      </dsp:txBody>
      <dsp:txXfrm>
        <a:off x="2714761" y="2391"/>
        <a:ext cx="2876276" cy="2048061"/>
      </dsp:txXfrm>
    </dsp:sp>
    <dsp:sp modelId="{07A828F2-BF87-46B0-B5DC-3D1710859955}">
      <dsp:nvSpPr>
        <dsp:cNvPr id="0" name=""/>
        <dsp:cNvSpPr/>
      </dsp:nvSpPr>
      <dsp:spPr>
        <a:xfrm rot="2160000">
          <a:off x="5233979" y="1578807"/>
          <a:ext cx="309812" cy="691220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 rot="2160000">
        <a:off x="5233979" y="1578807"/>
        <a:ext cx="309812" cy="691220"/>
      </dsp:txXfrm>
    </dsp:sp>
    <dsp:sp modelId="{35E66803-93F8-491D-AD5A-50DF3054CA72}">
      <dsp:nvSpPr>
        <dsp:cNvPr id="0" name=""/>
        <dsp:cNvSpPr/>
      </dsp:nvSpPr>
      <dsp:spPr>
        <a:xfrm>
          <a:off x="5200921" y="1808691"/>
          <a:ext cx="2876276" cy="20480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chemeClr val="tx1"/>
              </a:solidFill>
              <a:latin typeface="Calibri" panose="020F0502020204030204" pitchFamily="34" charset="0"/>
            </a:rPr>
            <a:t>King</a:t>
          </a:r>
          <a:endParaRPr lang="en-US" sz="65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5200921" y="1808691"/>
        <a:ext cx="2876276" cy="2048061"/>
      </dsp:txXfrm>
    </dsp:sp>
    <dsp:sp modelId="{70453944-FA0C-4FE2-9BA9-AE4E7FB8B535}">
      <dsp:nvSpPr>
        <dsp:cNvPr id="0" name=""/>
        <dsp:cNvSpPr/>
      </dsp:nvSpPr>
      <dsp:spPr>
        <a:xfrm rot="6174817">
          <a:off x="6210661" y="3746765"/>
          <a:ext cx="279167" cy="691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 rot="6174817">
        <a:off x="6210661" y="3746765"/>
        <a:ext cx="279167" cy="691220"/>
      </dsp:txXfrm>
    </dsp:sp>
    <dsp:sp modelId="{91A06ECC-68C1-4BA5-9A6F-2608F05ADE7D}">
      <dsp:nvSpPr>
        <dsp:cNvPr id="0" name=""/>
        <dsp:cNvSpPr/>
      </dsp:nvSpPr>
      <dsp:spPr>
        <a:xfrm>
          <a:off x="4619761" y="4343401"/>
          <a:ext cx="2876276" cy="20480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chemeClr val="tx1"/>
              </a:solidFill>
              <a:latin typeface="Calibri" panose="020F0502020204030204" pitchFamily="34" charset="0"/>
            </a:rPr>
            <a:t>Work</a:t>
          </a:r>
          <a:endParaRPr lang="en-US" sz="65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4619761" y="4343401"/>
        <a:ext cx="2876276" cy="2048061"/>
      </dsp:txXfrm>
    </dsp:sp>
    <dsp:sp modelId="{861502E5-8804-4259-9DE0-07F647C397E0}">
      <dsp:nvSpPr>
        <dsp:cNvPr id="0" name=""/>
        <dsp:cNvSpPr/>
      </dsp:nvSpPr>
      <dsp:spPr>
        <a:xfrm rot="10799999">
          <a:off x="3976627" y="5021822"/>
          <a:ext cx="454481" cy="691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 rot="10799999">
        <a:off x="3976627" y="5021822"/>
        <a:ext cx="454481" cy="691220"/>
      </dsp:txXfrm>
    </dsp:sp>
    <dsp:sp modelId="{0B518E53-123A-48FF-9D6C-32A275E962C1}">
      <dsp:nvSpPr>
        <dsp:cNvPr id="0" name=""/>
        <dsp:cNvSpPr/>
      </dsp:nvSpPr>
      <dsp:spPr>
        <a:xfrm>
          <a:off x="885972" y="4343402"/>
          <a:ext cx="2876276" cy="20480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Play</a:t>
          </a:r>
          <a:endParaRPr lang="en-US" sz="65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885972" y="4343402"/>
        <a:ext cx="2876276" cy="2048061"/>
      </dsp:txXfrm>
    </dsp:sp>
    <dsp:sp modelId="{3C59C320-50E2-4AF2-A98D-D1C169515836}">
      <dsp:nvSpPr>
        <dsp:cNvPr id="0" name=""/>
        <dsp:cNvSpPr/>
      </dsp:nvSpPr>
      <dsp:spPr>
        <a:xfrm rot="15327649">
          <a:off x="1854899" y="3762277"/>
          <a:ext cx="285102" cy="691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 rot="15327649">
        <a:off x="1854899" y="3762277"/>
        <a:ext cx="285102" cy="691220"/>
      </dsp:txXfrm>
    </dsp:sp>
    <dsp:sp modelId="{A8B8BFD3-D036-47A4-87FB-645FB7DA4071}">
      <dsp:nvSpPr>
        <dsp:cNvPr id="0" name=""/>
        <dsp:cNvSpPr/>
      </dsp:nvSpPr>
      <dsp:spPr>
        <a:xfrm>
          <a:off x="228602" y="1808691"/>
          <a:ext cx="2876276" cy="20480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Family</a:t>
          </a:r>
          <a:endParaRPr lang="en-US" sz="6500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sp:txBody>
      <dsp:txXfrm>
        <a:off x="228602" y="1808691"/>
        <a:ext cx="2876276" cy="2048061"/>
      </dsp:txXfrm>
    </dsp:sp>
    <dsp:sp modelId="{1E4D261F-C7D7-4261-BE23-1D2880889C72}">
      <dsp:nvSpPr>
        <dsp:cNvPr id="0" name=""/>
        <dsp:cNvSpPr/>
      </dsp:nvSpPr>
      <dsp:spPr>
        <a:xfrm rot="19440000">
          <a:off x="2747820" y="1589115"/>
          <a:ext cx="309812" cy="691220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 rot="19440000">
        <a:off x="2747820" y="1589115"/>
        <a:ext cx="309812" cy="69122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4BB94A-96ED-4EC8-B8A2-3F00B177ADD2}">
      <dsp:nvSpPr>
        <dsp:cNvPr id="0" name=""/>
        <dsp:cNvSpPr/>
      </dsp:nvSpPr>
      <dsp:spPr>
        <a:xfrm>
          <a:off x="2714761" y="2391"/>
          <a:ext cx="2876276" cy="20480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God</a:t>
          </a:r>
          <a:endParaRPr lang="en-US" sz="5700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sp:txBody>
      <dsp:txXfrm>
        <a:off x="2714761" y="2391"/>
        <a:ext cx="2876276" cy="2048061"/>
      </dsp:txXfrm>
    </dsp:sp>
    <dsp:sp modelId="{07A828F2-BF87-46B0-B5DC-3D1710859955}">
      <dsp:nvSpPr>
        <dsp:cNvPr id="0" name=""/>
        <dsp:cNvSpPr/>
      </dsp:nvSpPr>
      <dsp:spPr>
        <a:xfrm rot="2160000">
          <a:off x="5233979" y="1578807"/>
          <a:ext cx="309812" cy="691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 rot="2160000">
        <a:off x="5233979" y="1578807"/>
        <a:ext cx="309812" cy="691220"/>
      </dsp:txXfrm>
    </dsp:sp>
    <dsp:sp modelId="{35E66803-93F8-491D-AD5A-50DF3054CA72}">
      <dsp:nvSpPr>
        <dsp:cNvPr id="0" name=""/>
        <dsp:cNvSpPr/>
      </dsp:nvSpPr>
      <dsp:spPr>
        <a:xfrm>
          <a:off x="5200921" y="1808691"/>
          <a:ext cx="2876276" cy="20480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chemeClr val="tx1"/>
              </a:solidFill>
              <a:latin typeface="Calibri" panose="020F0502020204030204" pitchFamily="34" charset="0"/>
            </a:rPr>
            <a:t>King</a:t>
          </a:r>
          <a:endParaRPr lang="en-US" sz="65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5200921" y="1808691"/>
        <a:ext cx="2876276" cy="2048061"/>
      </dsp:txXfrm>
    </dsp:sp>
    <dsp:sp modelId="{70453944-FA0C-4FE2-9BA9-AE4E7FB8B535}">
      <dsp:nvSpPr>
        <dsp:cNvPr id="0" name=""/>
        <dsp:cNvSpPr/>
      </dsp:nvSpPr>
      <dsp:spPr>
        <a:xfrm rot="6174817">
          <a:off x="6210661" y="3746765"/>
          <a:ext cx="279167" cy="691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 rot="6174817">
        <a:off x="6210661" y="3746765"/>
        <a:ext cx="279167" cy="691220"/>
      </dsp:txXfrm>
    </dsp:sp>
    <dsp:sp modelId="{91A06ECC-68C1-4BA5-9A6F-2608F05ADE7D}">
      <dsp:nvSpPr>
        <dsp:cNvPr id="0" name=""/>
        <dsp:cNvSpPr/>
      </dsp:nvSpPr>
      <dsp:spPr>
        <a:xfrm>
          <a:off x="4619761" y="4343401"/>
          <a:ext cx="2876276" cy="20480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chemeClr val="tx1"/>
              </a:solidFill>
              <a:latin typeface="Calibri" panose="020F0502020204030204" pitchFamily="34" charset="0"/>
            </a:rPr>
            <a:t>Work</a:t>
          </a:r>
          <a:endParaRPr lang="en-US" sz="65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4619761" y="4343401"/>
        <a:ext cx="2876276" cy="2048061"/>
      </dsp:txXfrm>
    </dsp:sp>
    <dsp:sp modelId="{861502E5-8804-4259-9DE0-07F647C397E0}">
      <dsp:nvSpPr>
        <dsp:cNvPr id="0" name=""/>
        <dsp:cNvSpPr/>
      </dsp:nvSpPr>
      <dsp:spPr>
        <a:xfrm rot="10799999">
          <a:off x="3976627" y="5021822"/>
          <a:ext cx="454481" cy="691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 rot="10799999">
        <a:off x="3976627" y="5021822"/>
        <a:ext cx="454481" cy="691220"/>
      </dsp:txXfrm>
    </dsp:sp>
    <dsp:sp modelId="{0B518E53-123A-48FF-9D6C-32A275E962C1}">
      <dsp:nvSpPr>
        <dsp:cNvPr id="0" name=""/>
        <dsp:cNvSpPr/>
      </dsp:nvSpPr>
      <dsp:spPr>
        <a:xfrm>
          <a:off x="885972" y="4343402"/>
          <a:ext cx="2876276" cy="20480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Play</a:t>
          </a:r>
          <a:endParaRPr lang="en-US" sz="65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885972" y="4343402"/>
        <a:ext cx="2876276" cy="2048061"/>
      </dsp:txXfrm>
    </dsp:sp>
    <dsp:sp modelId="{3C59C320-50E2-4AF2-A98D-D1C169515836}">
      <dsp:nvSpPr>
        <dsp:cNvPr id="0" name=""/>
        <dsp:cNvSpPr/>
      </dsp:nvSpPr>
      <dsp:spPr>
        <a:xfrm rot="15327649">
          <a:off x="1854899" y="3762277"/>
          <a:ext cx="285102" cy="691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 rot="15327649">
        <a:off x="1854899" y="3762277"/>
        <a:ext cx="285102" cy="691220"/>
      </dsp:txXfrm>
    </dsp:sp>
    <dsp:sp modelId="{A8B8BFD3-D036-47A4-87FB-645FB7DA4071}">
      <dsp:nvSpPr>
        <dsp:cNvPr id="0" name=""/>
        <dsp:cNvSpPr/>
      </dsp:nvSpPr>
      <dsp:spPr>
        <a:xfrm>
          <a:off x="228602" y="1808691"/>
          <a:ext cx="2876276" cy="20480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chemeClr val="tx1"/>
              </a:solidFill>
              <a:effectLst/>
              <a:latin typeface="Calibri" panose="020F0502020204030204" pitchFamily="34" charset="0"/>
            </a:rPr>
            <a:t>Family</a:t>
          </a:r>
          <a:endParaRPr lang="en-US" sz="6500" kern="1200" dirty="0">
            <a:solidFill>
              <a:schemeClr val="tx1"/>
            </a:solidFill>
            <a:effectLst/>
            <a:latin typeface="Calibri" panose="020F0502020204030204" pitchFamily="34" charset="0"/>
          </a:endParaRPr>
        </a:p>
      </dsp:txBody>
      <dsp:txXfrm>
        <a:off x="228602" y="1808691"/>
        <a:ext cx="2876276" cy="2048061"/>
      </dsp:txXfrm>
    </dsp:sp>
    <dsp:sp modelId="{1E4D261F-C7D7-4261-BE23-1D2880889C72}">
      <dsp:nvSpPr>
        <dsp:cNvPr id="0" name=""/>
        <dsp:cNvSpPr/>
      </dsp:nvSpPr>
      <dsp:spPr>
        <a:xfrm rot="19440000">
          <a:off x="2747820" y="1589115"/>
          <a:ext cx="309812" cy="691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 rot="19440000">
        <a:off x="2747820" y="1589115"/>
        <a:ext cx="309812" cy="691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41B06-24DA-46A6-95D9-72746601FBC8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A5EB0-E376-4B2B-AA9D-643D65D214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3984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A5EB0-E376-4B2B-AA9D-643D65D2147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9033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496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391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144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786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02766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191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91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0892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50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07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66046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86056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38527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534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534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Kino MT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Kino MT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Kino MT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Kino MT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Kino M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Kino M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Kino M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Kino MT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5240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4400" b="1" dirty="0" smtClean="0">
                <a:solidFill>
                  <a:schemeClr val="accent2">
                    <a:lumMod val="75000"/>
                  </a:schemeClr>
                </a:solidFill>
              </a:rPr>
              <a:t>Do Your Best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60960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chemeClr val="bg1"/>
                </a:solidFill>
                <a:latin typeface="Baskerville Old Face" panose="02020602080505020303" pitchFamily="18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alt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altLang="en-US" sz="2400" dirty="0" smtClean="0">
                <a:solidFill>
                  <a:schemeClr val="bg1"/>
                </a:solidFill>
                <a:latin typeface="Baskerville Old Face" panose="02020602080505020303" pitchFamily="18" charset="0"/>
                <a:ea typeface="Verdana" pitchFamily="34" charset="0"/>
                <a:cs typeface="Verdana" pitchFamily="34" charset="0"/>
              </a:rPr>
              <a:t>What Is NT Motto?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304800" y="2148840"/>
            <a:ext cx="8534400" cy="1143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9pPr>
          </a:lstStyle>
          <a:p>
            <a:pPr eaLnBrk="1" hangingPunct="1"/>
            <a:r>
              <a:rPr lang="en-US" altLang="en-US" sz="4800" kern="0" dirty="0" smtClean="0">
                <a:solidFill>
                  <a:srgbClr val="FFFF00"/>
                </a:solidFill>
                <a:latin typeface="Baskerville Old Face" panose="02020602080505020303" pitchFamily="18" charset="0"/>
                <a:ea typeface="Verdana" pitchFamily="34" charset="0"/>
                <a:cs typeface="Verdana" pitchFamily="34" charset="0"/>
              </a:rPr>
              <a:t>III</a:t>
            </a:r>
            <a:r>
              <a:rPr lang="en-US" altLang="en-US" sz="4800" kern="0" dirty="0" smtClean="0">
                <a:solidFill>
                  <a:srgbClr val="FFFF00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altLang="en-US" sz="4800" kern="0" dirty="0" smtClean="0">
                <a:solidFill>
                  <a:srgbClr val="FFFF00"/>
                </a:solidFill>
                <a:latin typeface="Baskerville Old Face" panose="02020602080505020303" pitchFamily="18" charset="0"/>
                <a:ea typeface="Verdana" pitchFamily="34" charset="0"/>
                <a:cs typeface="Verdana" pitchFamily="34" charset="0"/>
              </a:rPr>
              <a:t>How To Do Our Best?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04800" y="1371600"/>
            <a:ext cx="85344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9pPr>
          </a:lstStyle>
          <a:p>
            <a:pPr eaLnBrk="1" hangingPunct="1"/>
            <a:r>
              <a:rPr lang="en-US" altLang="en-US" sz="2400" kern="0" dirty="0" smtClean="0">
                <a:solidFill>
                  <a:schemeClr val="bg1"/>
                </a:solidFill>
                <a:latin typeface="Baskerville Old Face" panose="02020602080505020303" pitchFamily="18" charset="0"/>
                <a:ea typeface="Verdana" pitchFamily="34" charset="0"/>
                <a:cs typeface="Verdana" pitchFamily="34" charset="0"/>
              </a:rPr>
              <a:t>II</a:t>
            </a:r>
            <a:r>
              <a:rPr lang="en-US" altLang="en-US" sz="2400" kern="0" dirty="0" smtClean="0">
                <a:solidFill>
                  <a:schemeClr val="bg1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altLang="en-US" sz="2400" kern="0" dirty="0" smtClean="0">
                <a:solidFill>
                  <a:schemeClr val="bg1"/>
                </a:solidFill>
                <a:latin typeface="Baskerville Old Face" panose="02020602080505020303" pitchFamily="18" charset="0"/>
                <a:ea typeface="Verdana" pitchFamily="34" charset="0"/>
                <a:cs typeface="Verdana" pitchFamily="34" charset="0"/>
              </a:rPr>
              <a:t>Why Do Our Best?</a:t>
            </a:r>
          </a:p>
        </p:txBody>
      </p:sp>
    </p:spTree>
    <p:extLst>
      <p:ext uri="{BB962C8B-B14F-4D97-AF65-F5344CB8AC3E}">
        <p14:creationId xmlns:p14="http://schemas.microsoft.com/office/powerpoint/2010/main" xmlns="" val="297783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3808762687"/>
              </p:ext>
            </p:extLst>
          </p:nvPr>
        </p:nvGraphicFramePr>
        <p:xfrm>
          <a:off x="381000" y="76200"/>
          <a:ext cx="83058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08703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8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best citizen you can be</a:t>
            </a:r>
            <a:endParaRPr lang="en-US" altLang="en-US" sz="3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715000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Pt.2:13-17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reputation on the line (4:15-16)</a:t>
            </a:r>
          </a:p>
          <a:p>
            <a:pPr marL="857250" lvl="1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Shame is associated with crime</a:t>
            </a:r>
          </a:p>
          <a:p>
            <a:pPr marL="857250" lvl="1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Christian is involved, shame falls also on Christ</a:t>
            </a:r>
            <a:endParaRPr lang="en-US" alt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2337117818"/>
              </p:ext>
            </p:extLst>
          </p:nvPr>
        </p:nvGraphicFramePr>
        <p:xfrm>
          <a:off x="381000" y="76200"/>
          <a:ext cx="83058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9984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8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best employee you can be</a:t>
            </a:r>
            <a:endParaRPr lang="en-US" altLang="en-US" sz="3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715000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Ep.6:5-9</a:t>
            </a:r>
          </a:p>
          <a:p>
            <a:pPr marL="857250" lvl="1" indent="-457200" eaLnBrk="1" hangingPunct="1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en-US" sz="3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Fear and trembling: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because it is “as unto Christ” (cf. Ph.2:12)</a:t>
            </a:r>
          </a:p>
          <a:p>
            <a:pPr marL="857250" lvl="1" indent="-457200" eaLnBrk="1" hangingPunct="1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en-US" sz="34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Sincerity: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singleness of purpose or motivation</a:t>
            </a:r>
          </a:p>
          <a:p>
            <a:pPr marL="857250" lvl="1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Gn.39-40, Joseph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838200" y="4343400"/>
            <a:ext cx="7467600" cy="1295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Could have become cynical, rebellious,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malicious in his circumstances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110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2429713811"/>
              </p:ext>
            </p:extLst>
          </p:nvPr>
        </p:nvGraphicFramePr>
        <p:xfrm>
          <a:off x="381000" y="76200"/>
          <a:ext cx="83058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456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8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not leave God out of leisure</a:t>
            </a:r>
            <a:endParaRPr lang="en-US" altLang="en-US" sz="3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715000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Tim.6:17, to enjoy</a:t>
            </a:r>
          </a:p>
          <a:p>
            <a:pPr marL="400050" lvl="1" indent="0" eaLnBrk="1" hangingPunct="1">
              <a:defRPr/>
            </a:pPr>
            <a:endParaRPr lang="en-US" altLang="en-US" sz="3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990600" y="1600200"/>
            <a:ext cx="7162800" cy="685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Faith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: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in God, not Mammon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990600" y="2453640"/>
            <a:ext cx="7162800" cy="685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Foundation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: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good works, not riches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990600" y="3307080"/>
            <a:ext cx="7162800" cy="685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Funds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: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in heaven, not on earth</a:t>
            </a:r>
          </a:p>
        </p:txBody>
      </p:sp>
    </p:spTree>
    <p:extLst>
      <p:ext uri="{BB962C8B-B14F-4D97-AF65-F5344CB8AC3E}">
        <p14:creationId xmlns:p14="http://schemas.microsoft.com/office/powerpoint/2010/main" xmlns="" val="333495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2360611318"/>
              </p:ext>
            </p:extLst>
          </p:nvPr>
        </p:nvGraphicFramePr>
        <p:xfrm>
          <a:off x="381000" y="76200"/>
          <a:ext cx="83058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53142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8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‘Prays together, stays together’</a:t>
            </a:r>
            <a:endParaRPr lang="en-US" altLang="en-US" sz="3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715000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Col.3:18-21</a:t>
            </a:r>
          </a:p>
          <a:p>
            <a:pPr marL="857250" lvl="1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32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Wives: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submit, as fitting in Lord</a:t>
            </a:r>
          </a:p>
          <a:p>
            <a:pPr marL="857250" lvl="1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32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Husband: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love, not bitterness –</a:t>
            </a:r>
            <a:b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Pt.3:7</a:t>
            </a:r>
          </a:p>
          <a:p>
            <a:pPr marL="857250" lvl="1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32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Children: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obey…pleasing to Lord</a:t>
            </a:r>
          </a:p>
          <a:p>
            <a:pPr marL="857250" lvl="1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32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Fathers: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 not cause resentment, make them bitter</a:t>
            </a:r>
            <a:endParaRPr lang="en-US" alt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43840" y="4876800"/>
            <a:ext cx="2804160" cy="13716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Never able to please father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154680" y="4876800"/>
            <a:ext cx="2804160" cy="13716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Gossiping mother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065520" y="4876800"/>
            <a:ext cx="2804160" cy="13716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Unfair comparisons</a:t>
            </a:r>
          </a:p>
        </p:txBody>
      </p:sp>
    </p:spTree>
    <p:extLst>
      <p:ext uri="{BB962C8B-B14F-4D97-AF65-F5344CB8AC3E}">
        <p14:creationId xmlns:p14="http://schemas.microsoft.com/office/powerpoint/2010/main" xmlns="" val="207116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1525068164"/>
              </p:ext>
            </p:extLst>
          </p:nvPr>
        </p:nvGraphicFramePr>
        <p:xfrm>
          <a:off x="381000" y="76200"/>
          <a:ext cx="83058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01738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4800" y="1447800"/>
            <a:ext cx="8534400" cy="114300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n-US" altLang="en-US" sz="4800" dirty="0" smtClean="0">
                <a:solidFill>
                  <a:srgbClr val="FFFF00"/>
                </a:solidFill>
                <a:latin typeface="Baskerville Old Face" panose="02020602080505020303" pitchFamily="18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altLang="en-US" sz="4800" dirty="0" smtClean="0">
                <a:solidFill>
                  <a:srgbClr val="FFFF00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altLang="en-US" sz="4800" dirty="0" smtClean="0">
                <a:solidFill>
                  <a:srgbClr val="FFFF00"/>
                </a:solidFill>
                <a:latin typeface="Baskerville Old Face" panose="02020602080505020303" pitchFamily="18" charset="0"/>
                <a:ea typeface="Verdana" pitchFamily="34" charset="0"/>
                <a:cs typeface="Verdana" pitchFamily="34" charset="0"/>
              </a:rPr>
              <a:t>What Is NT Motto?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8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Giver of every good, perfect gift</a:t>
            </a:r>
            <a:endParaRPr lang="en-US" altLang="en-US" sz="3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638800"/>
          </a:xfrm>
        </p:spPr>
        <p:txBody>
          <a:bodyPr/>
          <a:lstStyle/>
          <a:p>
            <a:pPr marL="457200" indent="-457200" eaLnBrk="1" hangingPunct="1"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Ro.12:1-2  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practical terms, we need:</a:t>
            </a:r>
          </a:p>
          <a:p>
            <a:pPr marL="857250" lvl="1" indent="-457200" eaLnBrk="1" hangingPunct="1">
              <a:spcAft>
                <a:spcPts val="9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Drive: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sz="32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remember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His mercies</a:t>
            </a:r>
          </a:p>
          <a:p>
            <a:pPr marL="857250" lvl="1" indent="-457200" eaLnBrk="1" hangingPunct="1">
              <a:spcAft>
                <a:spcPts val="9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Direction: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sz="32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receive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His word</a:t>
            </a:r>
          </a:p>
          <a:p>
            <a:pPr marL="857250" lvl="1" indent="-457200" eaLnBrk="1" hangingPunct="1">
              <a:spcAft>
                <a:spcPts val="9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Devotion: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sz="32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relish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His will</a:t>
            </a:r>
          </a:p>
          <a:p>
            <a:pPr marL="857250" lvl="1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Denial: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sz="32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reject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call of the wild</a:t>
            </a:r>
          </a:p>
          <a:p>
            <a:pPr marL="857250" lvl="1" indent="-457200" eaLnBrk="1" hangingPunct="1">
              <a:buFont typeface="Wingdings" panose="05000000000000000000" pitchFamily="2" charset="2"/>
              <a:buChar char="§"/>
              <a:defRPr/>
            </a:pPr>
            <a:endParaRPr lang="en-US" alt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780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Calibri" panose="020F0502020204030204" pitchFamily="34" charset="0"/>
              </a:rPr>
              <a:t>Seek first!</a:t>
            </a:r>
            <a:endParaRPr lang="en-US" sz="4800" dirty="0">
              <a:latin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029200"/>
          </a:xfrm>
        </p:spPr>
        <p:txBody>
          <a:bodyPr/>
          <a:lstStyle/>
          <a:p>
            <a:pPr marL="0" indent="0"/>
            <a:r>
              <a:rPr lang="en-US" dirty="0" smtClean="0">
                <a:latin typeface="Calibri" panose="020F0502020204030204" pitchFamily="34" charset="0"/>
              </a:rPr>
              <a:t>Mt.6:31-33</a:t>
            </a:r>
          </a:p>
          <a:p>
            <a:pPr marL="746125" lvl="1" indent="-346075">
              <a:buFont typeface="Wingdings" panose="05000000000000000000" pitchFamily="2" charset="2"/>
              <a:buChar char="§"/>
            </a:pPr>
            <a:r>
              <a:rPr lang="en-US" sz="4000" dirty="0" smtClean="0">
                <a:latin typeface="Calibri" panose="020F0502020204030204" pitchFamily="34" charset="0"/>
              </a:rPr>
              <a:t>Gentiles seek material things</a:t>
            </a:r>
          </a:p>
          <a:p>
            <a:pPr marL="1146175" lvl="2" indent="-346075">
              <a:buFont typeface="Wingdings" panose="05000000000000000000" pitchFamily="2" charset="2"/>
              <a:buChar char="§"/>
            </a:pPr>
            <a:r>
              <a:rPr lang="en-US" sz="4000" dirty="0" smtClean="0">
                <a:latin typeface="Calibri" panose="020F0502020204030204" pitchFamily="34" charset="0"/>
              </a:rPr>
              <a:t>“But Christians have them too”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762000" y="3505200"/>
            <a:ext cx="7620000" cy="2819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Christians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use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, not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misuse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;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 God is 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first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</a:b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(Mt.6:11; 4:17)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(1 Co.7:31)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Not focused on comfort,</a:t>
            </a:r>
            <a:b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</a:b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money, status</a:t>
            </a:r>
            <a:r>
              <a:rPr kumimoji="0" lang="en-US" sz="35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…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5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Calibri" panose="020F0502020204030204" pitchFamily="34" charset="0"/>
              </a:rPr>
              <a:t>Every thought captive!</a:t>
            </a:r>
            <a:endParaRPr lang="en-US" sz="4800" dirty="0">
              <a:latin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029200"/>
          </a:xfrm>
        </p:spPr>
        <p:txBody>
          <a:bodyPr/>
          <a:lstStyle/>
          <a:p>
            <a:pPr marL="0" indent="0"/>
            <a:r>
              <a:rPr lang="en-US" sz="3200" dirty="0" smtClean="0">
                <a:latin typeface="Calibri" panose="020F0502020204030204" pitchFamily="34" charset="0"/>
              </a:rPr>
              <a:t>Mt.6:31-33</a:t>
            </a:r>
          </a:p>
          <a:p>
            <a:pPr marL="0" indent="0"/>
            <a:r>
              <a:rPr lang="en-US" dirty="0" smtClean="0">
                <a:latin typeface="Calibri" panose="020F0502020204030204" pitchFamily="34" charset="0"/>
              </a:rPr>
              <a:t>2 Co.10:5, even all our thoughts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868680" y="2743200"/>
            <a:ext cx="7391400" cy="1600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latin typeface="Calibri" panose="020F0502020204030204" pitchFamily="34" charset="0"/>
              </a:rPr>
              <a:t>Keep </a:t>
            </a:r>
            <a:r>
              <a:rPr lang="en-US" sz="3600" dirty="0">
                <a:latin typeface="Calibri" panose="020F0502020204030204" pitchFamily="34" charset="0"/>
              </a:rPr>
              <a:t>your heart with all </a:t>
            </a:r>
            <a:r>
              <a:rPr lang="en-US" sz="3600" dirty="0" smtClean="0">
                <a:latin typeface="Calibri" panose="020F0502020204030204" pitchFamily="34" charset="0"/>
              </a:rPr>
              <a:t>diligence,</a:t>
            </a:r>
            <a:br>
              <a:rPr lang="en-US" sz="3600" dirty="0" smtClean="0">
                <a:latin typeface="Calibri" panose="020F0502020204030204" pitchFamily="34" charset="0"/>
              </a:rPr>
            </a:br>
            <a:r>
              <a:rPr lang="en-US" sz="3600" dirty="0" smtClean="0">
                <a:latin typeface="Calibri" panose="020F0502020204030204" pitchFamily="34" charset="0"/>
              </a:rPr>
              <a:t>For </a:t>
            </a:r>
            <a:r>
              <a:rPr lang="en-US" sz="3600" dirty="0">
                <a:latin typeface="Calibri" panose="020F0502020204030204" pitchFamily="34" charset="0"/>
              </a:rPr>
              <a:t>out of it spring the issues of </a:t>
            </a:r>
            <a:r>
              <a:rPr lang="en-US" sz="3600" dirty="0" smtClean="0">
                <a:latin typeface="Calibri" panose="020F0502020204030204" pitchFamily="34" charset="0"/>
              </a:rPr>
              <a:t>life</a:t>
            </a:r>
            <a:br>
              <a:rPr lang="en-US" sz="3600" dirty="0" smtClean="0">
                <a:latin typeface="Calibri" panose="020F0502020204030204" pitchFamily="34" charset="0"/>
              </a:rPr>
            </a:br>
            <a:r>
              <a:rPr lang="en-US" sz="2800" dirty="0" smtClean="0">
                <a:latin typeface="Calibri" panose="020F0502020204030204" pitchFamily="34" charset="0"/>
              </a:rPr>
              <a:t>– Pr.4:23</a:t>
            </a:r>
            <a:r>
              <a:rPr lang="en-US" dirty="0" smtClean="0">
                <a:latin typeface="Calibri" panose="020F0502020204030204" pitchFamily="34" charset="0"/>
              </a:rPr>
              <a:t>.</a:t>
            </a:r>
            <a:r>
              <a:rPr lang="en-US" sz="3600" dirty="0" smtClean="0"/>
              <a:t> </a:t>
            </a:r>
            <a:endParaRPr kumimoji="0" lang="en-US" sz="3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66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Calibri" panose="020F0502020204030204" pitchFamily="34" charset="0"/>
              </a:rPr>
              <a:t>Redeem the time!</a:t>
            </a:r>
            <a:endParaRPr lang="en-US" sz="4800" dirty="0">
              <a:latin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029200"/>
          </a:xfrm>
        </p:spPr>
        <p:txBody>
          <a:bodyPr/>
          <a:lstStyle/>
          <a:p>
            <a:pPr marL="0" indent="0"/>
            <a:r>
              <a:rPr lang="en-US" sz="3200" dirty="0" smtClean="0">
                <a:latin typeface="Calibri" panose="020F0502020204030204" pitchFamily="34" charset="0"/>
              </a:rPr>
              <a:t>Mt.6:31-33</a:t>
            </a:r>
          </a:p>
          <a:p>
            <a:pPr marL="0" indent="0"/>
            <a:r>
              <a:rPr lang="en-US" sz="3200" dirty="0" smtClean="0">
                <a:latin typeface="Calibri" panose="020F0502020204030204" pitchFamily="34" charset="0"/>
              </a:rPr>
              <a:t>2 Co.10:5</a:t>
            </a:r>
          </a:p>
          <a:p>
            <a:pPr marL="0" indent="0"/>
            <a:r>
              <a:rPr lang="en-US" dirty="0" smtClean="0">
                <a:latin typeface="Calibri" panose="020F0502020204030204" pitchFamily="34" charset="0"/>
              </a:rPr>
              <a:t>Ep.5:16-17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57200" y="3200400"/>
            <a:ext cx="3962400" cy="3352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latin typeface="Calibri" panose="020F0502020204030204" pitchFamily="34" charset="0"/>
              </a:rPr>
              <a:t>“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Buy out of</a:t>
            </a:r>
            <a:r>
              <a:rPr lang="en-US" sz="3600" dirty="0" smtClean="0">
                <a:latin typeface="Calibri" panose="020F0502020204030204" pitchFamily="34" charset="0"/>
              </a:rPr>
              <a:t>”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Someone owns an opportunity…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latin typeface="Calibri" panose="020F0502020204030204" pitchFamily="34" charset="0"/>
              </a:rPr>
              <a:t>We exchange pleasure, rest…</a:t>
            </a:r>
            <a:br>
              <a:rPr lang="en-US" sz="3600" dirty="0" smtClean="0">
                <a:latin typeface="Calibri" panose="020F0502020204030204" pitchFamily="34" charset="0"/>
              </a:rPr>
            </a:br>
            <a:r>
              <a:rPr lang="en-US" sz="3600" dirty="0" smtClean="0">
                <a:latin typeface="Calibri" panose="020F0502020204030204" pitchFamily="34" charset="0"/>
              </a:rPr>
              <a:t>to get it</a:t>
            </a:r>
            <a:endParaRPr kumimoji="0" lang="en-US" sz="3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709160" y="3200400"/>
            <a:ext cx="3962400" cy="990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baseline="300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1.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Plan</a:t>
            </a:r>
            <a:r>
              <a:rPr lang="en-US" sz="3600" dirty="0" smtClean="0">
                <a:latin typeface="Calibri" panose="020F0502020204030204" pitchFamily="34" charset="0"/>
              </a:rPr>
              <a:t>, </a:t>
            </a:r>
            <a:r>
              <a:rPr lang="en-US" sz="3200" dirty="0" smtClean="0">
                <a:latin typeface="Calibri" panose="020F0502020204030204" pitchFamily="34" charset="0"/>
              </a:rPr>
              <a:t>Ro.1:13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709160" y="4389120"/>
            <a:ext cx="3962400" cy="990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baseline="300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2.</a:t>
            </a:r>
            <a:r>
              <a:rPr lang="en-US" sz="3600" baseline="300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Purpose</a:t>
            </a:r>
            <a:r>
              <a:rPr lang="en-US" sz="3600" dirty="0" smtClean="0">
                <a:latin typeface="Calibri" panose="020F0502020204030204" pitchFamily="34" charset="0"/>
              </a:rPr>
              <a:t>, </a:t>
            </a:r>
            <a:r>
              <a:rPr lang="en-US" sz="3200" dirty="0" smtClean="0">
                <a:latin typeface="Calibri" panose="020F0502020204030204" pitchFamily="34" charset="0"/>
              </a:rPr>
              <a:t>1 Tim.5:13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09160" y="5562600"/>
            <a:ext cx="3962400" cy="990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baseline="300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3.</a:t>
            </a:r>
            <a:r>
              <a:rPr lang="en-US" sz="3600" baseline="30000" dirty="0" smtClean="0">
                <a:latin typeface="Calibri" panose="020F0502020204030204" pitchFamily="34" charset="0"/>
              </a:rPr>
              <a:t>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Power</a:t>
            </a:r>
            <a:r>
              <a:rPr lang="en-US" sz="3600" dirty="0" smtClean="0">
                <a:latin typeface="Calibri" panose="020F0502020204030204" pitchFamily="34" charset="0"/>
              </a:rPr>
              <a:t>, </a:t>
            </a:r>
            <a:r>
              <a:rPr lang="en-US" sz="3200" dirty="0" smtClean="0">
                <a:latin typeface="Calibri" panose="020F0502020204030204" pitchFamily="34" charset="0"/>
              </a:rPr>
              <a:t>1 Co.9:27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028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Calibri" panose="020F0502020204030204" pitchFamily="34" charset="0"/>
              </a:rPr>
              <a:t>How to live!</a:t>
            </a:r>
            <a:endParaRPr lang="en-US" sz="4800" dirty="0">
              <a:latin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029200"/>
          </a:xfrm>
        </p:spPr>
        <p:txBody>
          <a:bodyPr/>
          <a:lstStyle/>
          <a:p>
            <a:pPr marL="0" indent="0"/>
            <a:r>
              <a:rPr lang="en-US" sz="3200" dirty="0" smtClean="0">
                <a:latin typeface="Calibri" panose="020F0502020204030204" pitchFamily="34" charset="0"/>
              </a:rPr>
              <a:t>Mt.6:31-33</a:t>
            </a:r>
          </a:p>
          <a:p>
            <a:pPr marL="0" indent="0"/>
            <a:r>
              <a:rPr lang="en-US" sz="3200" dirty="0" smtClean="0">
                <a:latin typeface="Calibri" panose="020F0502020204030204" pitchFamily="34" charset="0"/>
              </a:rPr>
              <a:t>2 Co.10:5</a:t>
            </a:r>
          </a:p>
          <a:p>
            <a:pPr marL="0" indent="0"/>
            <a:r>
              <a:rPr lang="en-US" sz="3200" dirty="0" smtClean="0">
                <a:latin typeface="Calibri" panose="020F0502020204030204" pitchFamily="34" charset="0"/>
              </a:rPr>
              <a:t>Ep.5:16-17</a:t>
            </a:r>
          </a:p>
          <a:p>
            <a:pPr marL="0" indent="0"/>
            <a:r>
              <a:rPr lang="en-US" dirty="0" smtClean="0">
                <a:latin typeface="Calibri" panose="020F0502020204030204" pitchFamily="34" charset="0"/>
              </a:rPr>
              <a:t>1 Tim.3:15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905000" y="3886200"/>
            <a:ext cx="5334000" cy="1524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Act, behave, live.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Ep.2:3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480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60960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chemeClr val="bg1"/>
                </a:solidFill>
                <a:latin typeface="Baskerville Old Face" panose="02020602080505020303" pitchFamily="18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alt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altLang="en-US" sz="2400" dirty="0" smtClean="0">
                <a:solidFill>
                  <a:schemeClr val="bg1"/>
                </a:solidFill>
                <a:latin typeface="Baskerville Old Face" panose="02020602080505020303" pitchFamily="18" charset="0"/>
                <a:ea typeface="Verdana" pitchFamily="34" charset="0"/>
                <a:cs typeface="Verdana" pitchFamily="34" charset="0"/>
              </a:rPr>
              <a:t>What Is NT Motto?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304800" y="1447800"/>
            <a:ext cx="8534400" cy="1143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9pPr>
          </a:lstStyle>
          <a:p>
            <a:pPr eaLnBrk="1" hangingPunct="1"/>
            <a:r>
              <a:rPr lang="en-US" altLang="en-US" sz="4800" kern="0" dirty="0" smtClean="0">
                <a:solidFill>
                  <a:srgbClr val="FFFF00"/>
                </a:solidFill>
                <a:latin typeface="Baskerville Old Face" panose="02020602080505020303" pitchFamily="18" charset="0"/>
                <a:ea typeface="Verdana" pitchFamily="34" charset="0"/>
                <a:cs typeface="Verdana" pitchFamily="34" charset="0"/>
              </a:rPr>
              <a:t>II</a:t>
            </a:r>
            <a:r>
              <a:rPr lang="en-US" altLang="en-US" sz="4800" kern="0" dirty="0" smtClean="0">
                <a:solidFill>
                  <a:srgbClr val="FFFF00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altLang="en-US" sz="4800" kern="0" dirty="0" smtClean="0">
                <a:solidFill>
                  <a:srgbClr val="FFFF00"/>
                </a:solidFill>
                <a:latin typeface="Baskerville Old Face" panose="02020602080505020303" pitchFamily="18" charset="0"/>
                <a:ea typeface="Verdana" pitchFamily="34" charset="0"/>
                <a:cs typeface="Verdana" pitchFamily="34" charset="0"/>
              </a:rPr>
              <a:t>Why Do Our Best?</a:t>
            </a:r>
          </a:p>
        </p:txBody>
      </p:sp>
    </p:spTree>
    <p:extLst>
      <p:ext uri="{BB962C8B-B14F-4D97-AF65-F5344CB8AC3E}">
        <p14:creationId xmlns:p14="http://schemas.microsoft.com/office/powerpoint/2010/main" xmlns="" val="413967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Calibri" panose="020F0502020204030204" pitchFamily="34" charset="0"/>
              </a:rPr>
              <a:t>Because failure to do our best. . .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Denies our God.  2 Sm.24:24 </a:t>
            </a:r>
          </a:p>
          <a:p>
            <a:pPr marL="457200" indent="-457200"/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Damages our reputation.   Ac.6:3</a:t>
            </a:r>
          </a:p>
          <a:p>
            <a:pPr marL="0" indent="0"/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Distresses our peace of mind.   </a:t>
            </a:r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143000" y="3581400"/>
            <a:ext cx="6858000" cy="1828800"/>
          </a:xfrm>
          <a:prstGeom prst="rect">
            <a:avLst/>
          </a:prstGeom>
          <a:solidFill>
            <a:srgbClr val="FFFFCC"/>
          </a:solidFill>
          <a:ln w="31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programmed us to find our highest joy in spiritual things.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Mt.5:3-12  </a:t>
            </a:r>
            <a:r>
              <a:rPr lang="en-US" sz="32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▪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Ph.4:4, 6-7</a:t>
            </a:r>
          </a:p>
        </p:txBody>
      </p:sp>
      <p:sp>
        <p:nvSpPr>
          <p:cNvPr id="2" name="Oval Callout 1"/>
          <p:cNvSpPr/>
          <p:nvPr/>
        </p:nvSpPr>
        <p:spPr bwMode="auto">
          <a:xfrm>
            <a:off x="1295400" y="289560"/>
            <a:ext cx="4724400" cy="3291840"/>
          </a:xfrm>
          <a:prstGeom prst="wedgeEllipseCallout">
            <a:avLst>
              <a:gd name="adj1" fmla="val 61166"/>
              <a:gd name="adj2" fmla="val 88663"/>
            </a:avLst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Destroys: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WORRY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FEAR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INGRATITUDE</a:t>
            </a:r>
            <a:endParaRPr kumimoji="0" lang="en-US" sz="3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890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Calibri" panose="020F0502020204030204" pitchFamily="34" charset="0"/>
              </a:rPr>
              <a:t>Because failure to do our best. . 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Denies our God.  2 Sm.24:24</a:t>
            </a:r>
          </a:p>
          <a:p>
            <a:pPr marL="457200" indent="-457200"/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Damages our reputation.   Ac.6:3</a:t>
            </a:r>
          </a:p>
          <a:p>
            <a:pPr marL="0" indent="0"/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Distresses our peace of mind.</a:t>
            </a:r>
          </a:p>
          <a:p>
            <a:pPr marL="0" indent="0"/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Destroys our relationship with God.   </a:t>
            </a:r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457200" y="4267200"/>
            <a:ext cx="3962400" cy="9144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Mt.25:14-30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4709160" y="4267200"/>
            <a:ext cx="3962400" cy="9144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Rv.3:15-17</a:t>
            </a:r>
          </a:p>
        </p:txBody>
      </p:sp>
    </p:spTree>
    <p:extLst>
      <p:ext uri="{BB962C8B-B14F-4D97-AF65-F5344CB8AC3E}">
        <p14:creationId xmlns:p14="http://schemas.microsoft.com/office/powerpoint/2010/main" xmlns="" val="297139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Kino MT"/>
        <a:ea typeface=""/>
        <a:cs typeface=""/>
      </a:majorFont>
      <a:minorFont>
        <a:latin typeface="Techn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438</Words>
  <Application>Microsoft Office PowerPoint</Application>
  <PresentationFormat>On-screen Show (4:3)</PresentationFormat>
  <Paragraphs>100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Blank Presentation</vt:lpstr>
      <vt:lpstr>Do Your Best</vt:lpstr>
      <vt:lpstr>I. What Is NT Motto?</vt:lpstr>
      <vt:lpstr>Seek first!</vt:lpstr>
      <vt:lpstr>Every thought captive!</vt:lpstr>
      <vt:lpstr>Redeem the time!</vt:lpstr>
      <vt:lpstr>How to live!</vt:lpstr>
      <vt:lpstr>I. What Is NT Motto?</vt:lpstr>
      <vt:lpstr>Because failure to do our best. . .</vt:lpstr>
      <vt:lpstr>Because failure to do our best. . .</vt:lpstr>
      <vt:lpstr>I. What Is NT Motto?</vt:lpstr>
      <vt:lpstr>Slide 11</vt:lpstr>
      <vt:lpstr>Be best citizen you can be</vt:lpstr>
      <vt:lpstr>Slide 13</vt:lpstr>
      <vt:lpstr>Be best employee you can be</vt:lpstr>
      <vt:lpstr>Slide 15</vt:lpstr>
      <vt:lpstr>Do not leave God out of leisure</vt:lpstr>
      <vt:lpstr>Slide 17</vt:lpstr>
      <vt:lpstr>‘Prays together, stays together’</vt:lpstr>
      <vt:lpstr>Slide 19</vt:lpstr>
      <vt:lpstr>Giver of every good, perfect gift</vt:lpstr>
    </vt:vector>
  </TitlesOfParts>
  <Company>閈]狴逄嬘뿿��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Johnson</cp:lastModifiedBy>
  <cp:revision>109</cp:revision>
  <dcterms:created xsi:type="dcterms:W3CDTF">2007-03-06T01:04:26Z</dcterms:created>
  <dcterms:modified xsi:type="dcterms:W3CDTF">2016-01-19T05:35:54Z</dcterms:modified>
</cp:coreProperties>
</file>