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21"/>
  </p:notesMasterIdLst>
  <p:sldIdLst>
    <p:sldId id="298" r:id="rId3"/>
    <p:sldId id="393" r:id="rId4"/>
    <p:sldId id="441" r:id="rId5"/>
    <p:sldId id="450" r:id="rId6"/>
    <p:sldId id="260" r:id="rId7"/>
    <p:sldId id="419" r:id="rId8"/>
    <p:sldId id="442" r:id="rId9"/>
    <p:sldId id="443" r:id="rId10"/>
    <p:sldId id="420" r:id="rId11"/>
    <p:sldId id="444" r:id="rId12"/>
    <p:sldId id="421" r:id="rId13"/>
    <p:sldId id="445" r:id="rId14"/>
    <p:sldId id="449" r:id="rId15"/>
    <p:sldId id="446" r:id="rId16"/>
    <p:sldId id="423" r:id="rId17"/>
    <p:sldId id="447" r:id="rId18"/>
    <p:sldId id="306" r:id="rId19"/>
    <p:sldId id="44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00FF00"/>
    <a:srgbClr val="CC6600"/>
    <a:srgbClr val="FFFF00"/>
    <a:srgbClr val="4D4D4D"/>
    <a:srgbClr val="000066"/>
    <a:srgbClr val="FFFF66"/>
    <a:srgbClr val="E18564"/>
    <a:srgbClr val="E885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61EF3938-6E58-47D1-ADA4-CED2D9D4D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20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77565-6D42-467B-B8D3-CB8E6A935D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AA6C1-2900-403C-A8A7-B4322A774D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686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D9A2E-2E70-49FE-8C21-C79DE3577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63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08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2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33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5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09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46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2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3DD182-DE71-4D6C-925A-852FB99E3D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238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05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9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6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B085C-537E-45C2-982A-C92FB2733A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36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68F3-2C62-4342-8CD9-4B7E3BC4D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48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29167-431C-4EB1-AA15-666BA85D3F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519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9CA65-C9E9-4E54-92F6-216DF4E201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616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47C1A-F44E-425B-8DF5-CAED23AFD0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37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0E7BB-2C79-402E-9C2C-4D25209E33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08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EE2C8-9216-48E1-8177-786757302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29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392FB13-856B-4CE2-8004-801187B7181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0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Buyer’s Remorse</a:t>
            </a:r>
            <a:b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Wilderness</a:t>
            </a:r>
            <a:endParaRPr lang="en-US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altLang="en-US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 22-24</a:t>
            </a:r>
            <a:endParaRPr lang="en-US" altLang="en-US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4498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Real Issue: Power Of God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No One Can Change God’s Word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III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Prayers Can Make Hypocrites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447800"/>
            <a:ext cx="9158748" cy="54102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Nu.23:10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19200"/>
            <a:ext cx="9158748" cy="5638800"/>
          </a:xfrm>
          <a:prstGeom prst="rect">
            <a:avLst/>
          </a:prstGeom>
          <a:solidFill>
            <a:srgbClr val="FFFFCC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Hypocritical to pray for safety, then flirt with danger</a:t>
            </a:r>
          </a:p>
          <a:p>
            <a:pPr marL="515938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Balaam: determined to get as close as he could to the reward…</a:t>
            </a:r>
          </a:p>
          <a:p>
            <a:pPr marL="855663" lvl="1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Nu.22:12: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‘do not go’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(love)</a:t>
            </a:r>
          </a:p>
          <a:p>
            <a:pPr marL="855663" lvl="1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Nu.22:20: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‘go’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free will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(35)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(test)</a:t>
            </a:r>
          </a:p>
          <a:p>
            <a:pPr marL="515938" lvl="1">
              <a:spcAft>
                <a:spcPts val="900"/>
              </a:spcAft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>
              <a:spcAft>
                <a:spcPts val="600"/>
              </a:spcAf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988" indent="-339725"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77644" y="4648200"/>
            <a:ext cx="8001000" cy="762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does not force obedience.  21-22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65356" y="5562600"/>
            <a:ext cx="8001000" cy="762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 to Judas: warning / free will.</a:t>
            </a:r>
          </a:p>
        </p:txBody>
      </p:sp>
    </p:spTree>
    <p:extLst>
      <p:ext uri="{BB962C8B-B14F-4D97-AF65-F5344CB8AC3E}">
        <p14:creationId xmlns:p14="http://schemas.microsoft.com/office/powerpoint/2010/main" xmlns="" val="28091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Mt.6:13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24580" y="1219200"/>
            <a:ext cx="9158748" cy="5638800"/>
          </a:xfrm>
          <a:prstGeom prst="rect">
            <a:avLst/>
          </a:prstGeom>
          <a:solidFill>
            <a:srgbClr val="FFFFCC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Mt.5:27-30</a:t>
            </a:r>
          </a:p>
          <a:p>
            <a:pPr marL="515938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Others: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Mt.18:6-10</a:t>
            </a:r>
          </a:p>
          <a:p>
            <a:pPr marL="973138" lvl="1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worst form of capital punishment</a:t>
            </a:r>
          </a:p>
          <a:p>
            <a:pPr marL="973138" lvl="1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7: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“no one can avoid offenses”</a:t>
            </a:r>
          </a:p>
          <a:p>
            <a:pPr marL="973138" lvl="1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8-9: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 another to fall, we fall</a:t>
            </a:r>
          </a:p>
          <a:p>
            <a:pPr marL="973138" lvl="1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“brother’s keeper”?  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(12-14)</a:t>
            </a:r>
          </a:p>
          <a:p>
            <a:pPr marL="515938" lvl="1">
              <a:spcAft>
                <a:spcPts val="900"/>
              </a:spcAft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>
              <a:spcAft>
                <a:spcPts val="600"/>
              </a:spcAf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988" indent="-339725"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7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1 Jn.5:14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24580" y="1219200"/>
            <a:ext cx="9158748" cy="5638800"/>
          </a:xfrm>
          <a:prstGeom prst="rect">
            <a:avLst/>
          </a:prstGeom>
          <a:solidFill>
            <a:srgbClr val="FFFFCC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push toward goal with eyes blinded to God’s will</a:t>
            </a:r>
          </a:p>
          <a:p>
            <a:pPr marL="973138" lvl="1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 prevents attendance</a:t>
            </a:r>
          </a:p>
          <a:p>
            <a:pPr marL="973138" lvl="1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Marriage to infidel</a:t>
            </a:r>
          </a:p>
          <a:p>
            <a:pPr marL="973138" lvl="1" indent="-3397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 in spiritually deserted place</a:t>
            </a:r>
          </a:p>
          <a:p>
            <a:pPr marL="176213">
              <a:spcAft>
                <a:spcPts val="600"/>
              </a:spcAf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988" indent="-339725"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81200" y="4129548"/>
            <a:ext cx="4982496" cy="1066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mercy shines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every broken plan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978740" y="5334000"/>
            <a:ext cx="4982496" cy="1066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Balaam: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“Thy will be changed!”</a:t>
            </a:r>
          </a:p>
        </p:txBody>
      </p:sp>
    </p:spTree>
    <p:extLst>
      <p:ext uri="{BB962C8B-B14F-4D97-AF65-F5344CB8AC3E}">
        <p14:creationId xmlns:p14="http://schemas.microsoft.com/office/powerpoint/2010/main" xmlns="" val="21669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7546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Real Issue: Power Of God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No One Can Change God’s Word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III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Prayers Can Make Hypocrites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IV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Some Not As Strong As They Think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752600"/>
            <a:ext cx="9158748" cy="51054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5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Balaam thought he could flirt</a:t>
            </a:r>
            <a:b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with temptation and win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19200"/>
            <a:ext cx="9158748" cy="5638800"/>
          </a:xfrm>
          <a:prstGeom prst="rect">
            <a:avLst/>
          </a:prstGeom>
          <a:solidFill>
            <a:srgbClr val="FFFFCC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33413" indent="-4572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 . . . </a:t>
            </a:r>
            <a:r>
              <a:rPr lang="en-US" sz="34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</a:t>
            </a:r>
          </a:p>
          <a:p>
            <a:pPr marL="633413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en-US" sz="3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Devil works overtime to tempt</a:t>
            </a:r>
            <a:r>
              <a:rPr kumimoji="0" lang="en-US" sz="3400" i="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</a:t>
            </a:r>
          </a:p>
          <a:p>
            <a:pPr marL="1090613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aseline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 for boss</a:t>
            </a:r>
          </a:p>
          <a:p>
            <a:pPr marL="1090613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Drink with clients</a:t>
            </a:r>
          </a:p>
          <a:p>
            <a:pPr marL="1090613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aseline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Dance without lust</a:t>
            </a:r>
          </a:p>
          <a:p>
            <a:pPr marL="1090613" lvl="1" indent="-4572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with wrong crowd</a:t>
            </a:r>
            <a:r>
              <a:rPr lang="en-US" sz="3200" baseline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90613" lvl="1" indent="-457200">
              <a:spcAft>
                <a:spcPts val="900"/>
              </a:spcAft>
              <a:buFont typeface="Wingdings" panose="05000000000000000000" pitchFamily="2" charset="2"/>
              <a:buChar char="§"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8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20594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Real Issue: Power Of God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No One Can Change God’s Word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III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Prayers Can Make Hypocrites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IV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Some Not As Strong As They Think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Some Love Money More Than Soul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2057400"/>
            <a:ext cx="9158748" cy="48006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2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Angry </a:t>
            </a:r>
            <a:r>
              <a:rPr lang="en-US" altLang="en-US" sz="40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Balak</a:t>
            </a:r>
            <a:r>
              <a:rPr lang="en-US" altLang="en-US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sent Balaam</a:t>
            </a:r>
            <a:br>
              <a:rPr lang="en-US" altLang="en-US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en-US" altLang="en-US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home without pay</a:t>
            </a:r>
            <a:endParaRPr lang="en-US" alt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42900" y="1280652"/>
            <a:ext cx="8458200" cy="527254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458200" cy="5181600"/>
          </a:xfrm>
          <a:solidFill>
            <a:schemeClr val="bg1">
              <a:lumMod val="95000"/>
              <a:alpha val="23000"/>
            </a:schemeClr>
          </a:solidFill>
        </p:spPr>
        <p:txBody>
          <a:bodyPr/>
          <a:lstStyle/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Balaam would not be denied</a:t>
            </a:r>
          </a:p>
          <a:p>
            <a:pPr marL="920750" lvl="1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Could not curse Israel</a:t>
            </a:r>
          </a:p>
          <a:p>
            <a:pPr marL="920750" lvl="1" indent="-4572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sz="32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Could trade prophet’s robe for consultant’s garb</a:t>
            </a:r>
          </a:p>
          <a:p>
            <a:pPr marL="520700" indent="-4572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dirty="0" err="1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Balak’s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friendship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more dangerous to Israel than prophet’s 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curse</a:t>
            </a:r>
          </a:p>
          <a:p>
            <a:pPr marL="63500" indent="0">
              <a:buNone/>
              <a:tabLst>
                <a:tab pos="914400" algn="l"/>
              </a:tabLst>
            </a:pPr>
            <a:endParaRPr lang="en-US" altLang="en-US" sz="3200" dirty="0" smtClean="0">
              <a:latin typeface="Verdana" pitchFamily="34" charset="0"/>
            </a:endParaRPr>
          </a:p>
          <a:p>
            <a:pPr marL="65087" indent="0">
              <a:buNone/>
              <a:tabLst>
                <a:tab pos="914400" algn="l"/>
              </a:tabLst>
            </a:pPr>
            <a:endParaRPr lang="en-US" altLang="en-US" sz="3400" dirty="0" smtClean="0">
              <a:latin typeface="Verdana" pitchFamily="34" charset="0"/>
            </a:endParaRPr>
          </a:p>
          <a:p>
            <a:pPr marL="65087" indent="0">
              <a:buNone/>
              <a:tabLst>
                <a:tab pos="914400" algn="l"/>
              </a:tabLst>
            </a:pPr>
            <a:endParaRPr lang="en-US" altLang="en-US" sz="3400" dirty="0">
              <a:latin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68912" y="4953000"/>
            <a:ext cx="5181600" cy="121920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3500" lvl="0"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tabLst>
                <a:tab pos="914400" algn="l"/>
              </a:tabLst>
            </a:pPr>
            <a:r>
              <a:rPr lang="en-US" altLang="en-US" sz="3200" kern="0" dirty="0">
                <a:solidFill>
                  <a:srgbClr val="FFFF00"/>
                </a:solidFill>
                <a:latin typeface="Verdana" pitchFamily="34" charset="0"/>
              </a:rPr>
              <a:t>Friends may harm </a:t>
            </a:r>
            <a:r>
              <a:rPr lang="en-US" altLang="en-US" sz="3200" kern="0" dirty="0" smtClean="0">
                <a:solidFill>
                  <a:srgbClr val="FFFF00"/>
                </a:solidFill>
                <a:latin typeface="Verdana" pitchFamily="34" charset="0"/>
              </a:rPr>
              <a:t>us</a:t>
            </a:r>
            <a:br>
              <a:rPr lang="en-US" altLang="en-US" sz="3200" kern="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200" kern="0" dirty="0" smtClean="0">
                <a:solidFill>
                  <a:srgbClr val="FFFF00"/>
                </a:solidFill>
                <a:latin typeface="Verdana" pitchFamily="34" charset="0"/>
              </a:rPr>
              <a:t>more </a:t>
            </a:r>
            <a:r>
              <a:rPr lang="en-US" altLang="en-US" sz="3200" kern="0" dirty="0">
                <a:solidFill>
                  <a:srgbClr val="FFFF00"/>
                </a:solidFill>
                <a:latin typeface="Verdana" pitchFamily="34" charset="0"/>
              </a:rPr>
              <a:t>than enemies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827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Balaam loved wages</a:t>
            </a:r>
            <a:endParaRPr lang="en-US" alt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42900" y="1280652"/>
            <a:ext cx="8458200" cy="527254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endParaRPr lang="en-US" altLang="en-US" sz="1800">
              <a:latin typeface="Arial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458200" cy="5181600"/>
          </a:xfrm>
          <a:solidFill>
            <a:schemeClr val="bg1">
              <a:lumMod val="95000"/>
              <a:alpha val="23000"/>
            </a:schemeClr>
          </a:solidFill>
        </p:spPr>
        <p:txBody>
          <a:bodyPr/>
          <a:lstStyle/>
          <a:p>
            <a:pPr marL="520700" indent="-4572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2 Pt.2:15 – modern </a:t>
            </a:r>
            <a:r>
              <a:rPr lang="en-US" altLang="en-US" dirty="0" err="1" smtClean="0">
                <a:latin typeface="Verdana" pitchFamily="34" charset="0"/>
              </a:rPr>
              <a:t>Balaams</a:t>
            </a:r>
            <a:endParaRPr lang="en-US" altLang="en-US" dirty="0" smtClean="0">
              <a:latin typeface="Verdana" pitchFamily="34" charset="0"/>
            </a:endParaRPr>
          </a:p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Jude 11 – </a:t>
            </a:r>
          </a:p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altLang="en-US" dirty="0">
              <a:latin typeface="Verdana" pitchFamily="34" charset="0"/>
            </a:endParaRPr>
          </a:p>
          <a:p>
            <a:pPr marL="520700" indent="-457200"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altLang="en-US" dirty="0" smtClean="0">
              <a:latin typeface="Verdana" pitchFamily="34" charset="0"/>
            </a:endParaRPr>
          </a:p>
          <a:p>
            <a:pPr marL="520700" indent="-457200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altLang="en-US" dirty="0" smtClean="0">
                <a:latin typeface="Verdana" pitchFamily="34" charset="0"/>
              </a:rPr>
              <a:t>Rv.2:14 – compromisers are stumbling-blocks (ct. v.13)</a:t>
            </a:r>
          </a:p>
          <a:p>
            <a:pPr marL="63500" indent="0">
              <a:buNone/>
              <a:tabLst>
                <a:tab pos="914400" algn="l"/>
              </a:tabLst>
            </a:pPr>
            <a:endParaRPr lang="en-US" altLang="en-US" sz="3200" dirty="0" smtClean="0">
              <a:latin typeface="Verdana" pitchFamily="34" charset="0"/>
            </a:endParaRPr>
          </a:p>
          <a:p>
            <a:pPr marL="65087" indent="0">
              <a:buNone/>
              <a:tabLst>
                <a:tab pos="914400" algn="l"/>
              </a:tabLst>
            </a:pPr>
            <a:endParaRPr lang="en-US" altLang="en-US" sz="3400" dirty="0" smtClean="0">
              <a:latin typeface="Verdana" pitchFamily="34" charset="0"/>
            </a:endParaRPr>
          </a:p>
          <a:p>
            <a:pPr marL="65087" indent="0">
              <a:buNone/>
              <a:tabLst>
                <a:tab pos="914400" algn="l"/>
              </a:tabLst>
            </a:pPr>
            <a:endParaRPr lang="en-US" altLang="en-US" sz="3400" dirty="0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17756" y="2644140"/>
            <a:ext cx="7696200" cy="10896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Non-prophet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for-profit enterprise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aseline="0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Balaams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are always a non-profit venture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6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remiah Prophesies against Mo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756" y="-1"/>
            <a:ext cx="4648200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7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srael-a-history-of.com/images/habiruinflu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73" y="609600"/>
            <a:ext cx="714551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3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193" y="1600200"/>
            <a:ext cx="5421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95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974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Real Issue: Power Of God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95400"/>
            <a:ext cx="9158748" cy="55626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The Usual treatment of Nu.22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19200"/>
            <a:ext cx="9158748" cy="5638800"/>
          </a:xfrm>
          <a:prstGeom prst="rect">
            <a:avLst/>
          </a:prstGeom>
          <a:solidFill>
            <a:srgbClr val="FFFFCC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6213">
              <a:spcAft>
                <a:spcPts val="90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“Who was Balaam?”</a:t>
            </a:r>
          </a:p>
          <a:p>
            <a:pPr marL="176213">
              <a:spcAft>
                <a:spcPts val="900"/>
              </a:spcAft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“How could a donkey talk?”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3138" lvl="1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issue: God’s destruction of Egypt terrified surrounding nations</a:t>
            </a:r>
          </a:p>
          <a:p>
            <a:pPr marL="973138" lvl="1" indent="-3397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Ex.15:14-16</a:t>
            </a:r>
          </a:p>
          <a:p>
            <a:pPr marL="176213">
              <a:spcAft>
                <a:spcPts val="600"/>
              </a:spcAf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988" indent="-339725"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086896" y="4343400"/>
            <a:ext cx="49530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6213" lvl="0" algn="ctr">
              <a:spcAft>
                <a:spcPts val="900"/>
              </a:spcAft>
            </a:pP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Balak’s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fear is 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reason</a:t>
            </a:r>
            <a:b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Balaam</a:t>
            </a:r>
          </a:p>
        </p:txBody>
      </p:sp>
    </p:spTree>
    <p:extLst>
      <p:ext uri="{BB962C8B-B14F-4D97-AF65-F5344CB8AC3E}">
        <p14:creationId xmlns:p14="http://schemas.microsoft.com/office/powerpoint/2010/main" xmlns="" val="6101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The Usual treatment of Nu.22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19200"/>
            <a:ext cx="9158748" cy="5638800"/>
          </a:xfrm>
          <a:prstGeom prst="rect">
            <a:avLst/>
          </a:prstGeom>
          <a:solidFill>
            <a:srgbClr val="FFFFCC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6213" algn="ctr">
              <a:spcAft>
                <a:spcPts val="90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Israel’s faith in God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surpassed heathen superstition</a:t>
            </a:r>
          </a:p>
          <a:p>
            <a:pPr marL="176213">
              <a:spcAft>
                <a:spcPts val="9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does not call Balaam </a:t>
            </a:r>
            <a:r>
              <a:rPr lang="en-US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prophet</a:t>
            </a: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>
              <a:spcAft>
                <a:spcPts val="9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Soothsayer:  Nu.23:23; Josh.13:22</a:t>
            </a:r>
          </a:p>
          <a:p>
            <a:pPr marL="176213">
              <a:spcAft>
                <a:spcPts val="9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contest:</a:t>
            </a:r>
          </a:p>
          <a:p>
            <a:pPr marL="176213">
              <a:spcAft>
                <a:spcPts val="900"/>
              </a:spcAft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>
              <a:spcAft>
                <a:spcPts val="900"/>
              </a:spcAft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>
              <a:spcBef>
                <a:spcPts val="1800"/>
              </a:spcBef>
              <a:spcAft>
                <a:spcPts val="9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Pt.2:16, ‘</a:t>
            </a:r>
            <a:r>
              <a:rPr lang="en-US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prophet’ –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he became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entagon 3"/>
          <p:cNvSpPr/>
          <p:nvPr/>
        </p:nvSpPr>
        <p:spPr bwMode="auto">
          <a:xfrm>
            <a:off x="594852" y="4144296"/>
            <a:ext cx="3955026" cy="1295400"/>
          </a:xfrm>
          <a:prstGeom prst="homePlat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promises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Gn.12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 flipH="1">
            <a:off x="4557252" y="4144296"/>
            <a:ext cx="3955026" cy="1295400"/>
          </a:xfrm>
          <a:prstGeom prst="homePlat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Balaam’s magic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Dt.23:4-5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3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974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Real Issue: Power Of God</a:t>
            </a:r>
            <a:br>
              <a:rPr lang="en-US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II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 One Can Change God’s Word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95400"/>
            <a:ext cx="9158748" cy="55626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5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700" dirty="0" smtClean="0">
                <a:solidFill>
                  <a:srgbClr val="FFFF00"/>
                </a:solidFill>
                <a:latin typeface="Verdana" pitchFamily="34" charset="0"/>
              </a:rPr>
              <a:t>No reverse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19200"/>
            <a:ext cx="9158748" cy="5638800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33413" indent="-4572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200" u="sng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Greatest prophet / sorcerer in world cannot reverse God’s </a:t>
            </a:r>
            <a:r>
              <a:rPr lang="en-US" sz="32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blessings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pPr marL="1090613" lvl="1" indent="-4572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Gn.12.  Ga.3; 6:7-8</a:t>
            </a:r>
          </a:p>
          <a:p>
            <a:pPr marL="633413" indent="-4572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Greatest prophet / sorcerer in world cannot reverse God’s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090613" lvl="1" indent="-4572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Ga.1:6-9; Ep.5:6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9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3767</TotalTime>
  <Words>353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Pixel</vt:lpstr>
      <vt:lpstr>1_Default Design</vt:lpstr>
      <vt:lpstr>Buyer’s Remorse In The Wilderness</vt:lpstr>
      <vt:lpstr>Slide 2</vt:lpstr>
      <vt:lpstr>Slide 3</vt:lpstr>
      <vt:lpstr>Slide 4</vt:lpstr>
      <vt:lpstr>I  Real Issue: Power Of God</vt:lpstr>
      <vt:lpstr>The Usual treatment of Nu.22</vt:lpstr>
      <vt:lpstr>The Usual treatment of Nu.22</vt:lpstr>
      <vt:lpstr>I  Real Issue: Power Of God II No One Can Change God’s Word</vt:lpstr>
      <vt:lpstr>No reverse</vt:lpstr>
      <vt:lpstr>I  Real Issue: Power Of God II No One Can Change God’s Word III Prayers Can Make Hypocrites</vt:lpstr>
      <vt:lpstr>Nu.23:10</vt:lpstr>
      <vt:lpstr>Mt.6:13</vt:lpstr>
      <vt:lpstr>1 Jn.5:14</vt:lpstr>
      <vt:lpstr>I  Real Issue: Power Of God II No One Can Change God’s Word III Prayers Can Make Hypocrites IV Some Not As Strong As They Think</vt:lpstr>
      <vt:lpstr>Balaam thought he could flirt with temptation and win</vt:lpstr>
      <vt:lpstr>I  Real Issue: Power Of God II No One Can Change God’s Word III Prayers Can Make Hypocrites IV Some Not As Strong As They Think V Some Love Money More Than Soul</vt:lpstr>
      <vt:lpstr>Angry Balak sent Balaam home without pay</vt:lpstr>
      <vt:lpstr>Balaam loved wages</vt:lpstr>
    </vt:vector>
  </TitlesOfParts>
  <Company>閘]狴逄掘뿿��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Matt Duggin</dc:creator>
  <cp:lastModifiedBy>church of Christ</cp:lastModifiedBy>
  <cp:revision>449</cp:revision>
  <dcterms:created xsi:type="dcterms:W3CDTF">2007-07-13T04:29:51Z</dcterms:created>
  <dcterms:modified xsi:type="dcterms:W3CDTF">2016-01-25T00:26:39Z</dcterms:modified>
</cp:coreProperties>
</file>