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6"/>
  </p:notesMasterIdLst>
  <p:sldIdLst>
    <p:sldId id="298" r:id="rId3"/>
    <p:sldId id="393" r:id="rId4"/>
    <p:sldId id="260" r:id="rId5"/>
    <p:sldId id="365" r:id="rId6"/>
    <p:sldId id="452" r:id="rId7"/>
    <p:sldId id="440" r:id="rId8"/>
    <p:sldId id="441" r:id="rId9"/>
    <p:sldId id="442" r:id="rId10"/>
    <p:sldId id="453" r:id="rId11"/>
    <p:sldId id="454" r:id="rId12"/>
    <p:sldId id="443" r:id="rId13"/>
    <p:sldId id="455" r:id="rId14"/>
    <p:sldId id="456" r:id="rId15"/>
    <p:sldId id="444" r:id="rId16"/>
    <p:sldId id="422" r:id="rId17"/>
    <p:sldId id="445" r:id="rId18"/>
    <p:sldId id="423" r:id="rId19"/>
    <p:sldId id="446" r:id="rId20"/>
    <p:sldId id="447" r:id="rId21"/>
    <p:sldId id="448" r:id="rId22"/>
    <p:sldId id="449" r:id="rId23"/>
    <p:sldId id="450" r:id="rId24"/>
    <p:sldId id="45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ECFF"/>
    <a:srgbClr val="FFFF00"/>
    <a:srgbClr val="4D4D4D"/>
    <a:srgbClr val="CC6600"/>
    <a:srgbClr val="000066"/>
    <a:srgbClr val="FFFF66"/>
    <a:srgbClr val="00FF00"/>
    <a:srgbClr val="E185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Vows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30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Binding on men, Nu.30:1-2 . . .</a:t>
            </a:r>
          </a:p>
          <a:p>
            <a:pPr marL="515938" indent="-3397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vows, Dt.23:18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life does not match words, rejected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3888" y="5029200"/>
            <a:ext cx="6356556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Harlot: </a:t>
            </a:r>
            <a:r>
              <a:rPr kumimoji="0" lang="en-US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Prov.7:14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83888" y="5638800"/>
            <a:ext cx="6356556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Dog: </a:t>
            </a:r>
            <a:r>
              <a:rPr kumimoji="0" lang="en-US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secular male sodomite</a:t>
            </a:r>
          </a:p>
        </p:txBody>
      </p:sp>
    </p:spTree>
    <p:extLst>
      <p:ext uri="{BB962C8B-B14F-4D97-AF65-F5344CB8AC3E}">
        <p14:creationId xmlns:p14="http://schemas.microsoft.com/office/powerpoint/2010/main" xmlns="" val="33736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Binding on men, Nu.30:1-2 . . .</a:t>
            </a:r>
          </a:p>
          <a:p>
            <a:pPr marL="515938" indent="-3397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vows, Dt.23:18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David, Ps.132:1-5</a:t>
            </a:r>
          </a:p>
        </p:txBody>
      </p:sp>
    </p:spTree>
    <p:extLst>
      <p:ext uri="{BB962C8B-B14F-4D97-AF65-F5344CB8AC3E}">
        <p14:creationId xmlns:p14="http://schemas.microsoft.com/office/powerpoint/2010/main" xmlns="" val="3296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Binding on men, Nu.30:1-2 . . .</a:t>
            </a:r>
          </a:p>
          <a:p>
            <a:pPr marL="515938" indent="-3397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vows, Dt.23:18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David, Ps.132:1-5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it, Eccl.5:4-5 </a:t>
            </a:r>
          </a:p>
        </p:txBody>
      </p:sp>
    </p:spTree>
    <p:extLst>
      <p:ext uri="{BB962C8B-B14F-4D97-AF65-F5344CB8AC3E}">
        <p14:creationId xmlns:p14="http://schemas.microsoft.com/office/powerpoint/2010/main" xmlns="" val="25612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Binding on men, Nu.30:1-2 . . .</a:t>
            </a:r>
          </a:p>
          <a:p>
            <a:pPr marL="515938" indent="-3397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vows, Dt.23:18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David, Ps.132:1-5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it, Eccl.5:4-5 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Jon.1:16; 2:9</a:t>
            </a:r>
          </a:p>
        </p:txBody>
      </p:sp>
    </p:spTree>
    <p:extLst>
      <p:ext uri="{BB962C8B-B14F-4D97-AF65-F5344CB8AC3E}">
        <p14:creationId xmlns:p14="http://schemas.microsoft.com/office/powerpoint/2010/main" xmlns="" val="18301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I. List of O.T. Vows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II. Learning From Paul’s Vow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4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Acts 18:18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CCECFF">
              <a:alpha val="4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vow shows …</a:t>
            </a:r>
          </a:p>
          <a:p>
            <a:pPr marL="176213">
              <a:spcAft>
                <a:spcPts val="12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always kept his promises (2 Co. 1:20)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85800" y="1828800"/>
            <a:ext cx="249985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sincerity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08556" y="1828800"/>
            <a:ext cx="249985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seriousness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31312" y="1828800"/>
            <a:ext cx="249985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service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3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I. List of O.T. Vows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</a:t>
            </a:r>
            <a:r>
              <a:rPr lang="en-US" altLang="en-US" sz="2400" dirty="0" smtClean="0">
                <a:solidFill>
                  <a:srgbClr val="CCECFF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Learning From Paul’s Vow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III. Love Always Keeps Its Vows 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1. To God. 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Ro.6:1-4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did?”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Verify profession by life, 1-2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 His word; repent, 3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in new life, new standard, 4</a:t>
            </a:r>
          </a:p>
          <a:p>
            <a:pPr marL="1090613" lvl="1" indent="-457200" defTabSz="6937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Mt.23:16, no intention to keep vows</a:t>
            </a:r>
          </a:p>
          <a:p>
            <a:pPr marL="1090613" lvl="1" indent="-457200" defTabSz="6937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Mk.7:9-13, sounds pious</a:t>
            </a:r>
          </a:p>
          <a:p>
            <a:pPr marL="1090613" lvl="1" indent="-457200" defTabSz="6937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Tim.5:12, want out…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8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1. To God. 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Ro.6:1-4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you understand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did?”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Verify profession by life, 1-2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 His word; repent, 3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in new life, new standard, 4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Switch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allegiance, 6, 11-12; 12:1-2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67348" y="4938252"/>
            <a:ext cx="27432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Daily study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01496" y="4938252"/>
            <a:ext cx="27432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Prayer, thanks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6252" y="5562600"/>
            <a:ext cx="27432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Avoid sin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0400" y="5562600"/>
            <a:ext cx="27432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Teach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34548" y="5562600"/>
            <a:ext cx="27432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Assemble</a:t>
            </a:r>
          </a:p>
        </p:txBody>
      </p:sp>
    </p:spTree>
    <p:extLst>
      <p:ext uri="{BB962C8B-B14F-4D97-AF65-F5344CB8AC3E}">
        <p14:creationId xmlns:p14="http://schemas.microsoft.com/office/powerpoint/2010/main" xmlns="" val="8490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1. To God. 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Ro.6:1-4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you understand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did?”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erify profession by life, 1-2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bey His word; repent, 3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 in new life, new standard, 4</a:t>
            </a:r>
          </a:p>
          <a:p>
            <a:pPr marL="633413" indent="-457200" defTabSz="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witch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allegiance, 6, 11-12; 12:1-2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7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 smtClean="0"/>
              <a:t>Vow: an oath or pledge</a:t>
            </a:r>
            <a:br>
              <a:rPr lang="en-US" sz="3600" dirty="0" smtClean="0"/>
            </a:br>
            <a:r>
              <a:rPr lang="en-US" sz="3600" dirty="0" smtClean="0"/>
              <a:t>of a religious character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Vow</a:t>
            </a:r>
            <a:r>
              <a:rPr lang="en-US" dirty="0"/>
              <a:t>: ‘A solemn promise; as the vows of unchangeable love and fidelity.   In a moral and religious sense, vows are promises to God, as they appeal to God to witness their sincerity, and the violation of them is a most heinous offense’ </a:t>
            </a:r>
            <a:r>
              <a:rPr lang="en-US" sz="2400" dirty="0"/>
              <a:t>– Webster, 1828.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1. To God.  Ro.6:1-4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2. To spouse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 Vows</a:t>
            </a:r>
          </a:p>
          <a:p>
            <a:pPr algn="ctr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Vow ‘vitamins’</a:t>
            </a:r>
          </a:p>
          <a:p>
            <a:pPr marL="339725"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and affection,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Ep.5; Tit.2</a:t>
            </a:r>
          </a:p>
          <a:p>
            <a:pPr marL="339725"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Honor and respect, 1 Pt.3:7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1981200"/>
            <a:ext cx="7772400" cy="2133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n-lt"/>
                <a:ea typeface="Times New Roman"/>
                <a:cs typeface="Times New Roman"/>
              </a:rPr>
              <a:t>With this ring I thee wed …And forsaking all others, </a:t>
            </a:r>
            <a:r>
              <a:rPr lang="en-US" sz="3200" dirty="0" smtClean="0">
                <a:latin typeface="+mn-lt"/>
                <a:ea typeface="Times New Roman"/>
                <a:cs typeface="Times New Roman"/>
              </a:rPr>
              <a:t>Keeping </a:t>
            </a:r>
            <a:r>
              <a:rPr lang="en-US" sz="3200" dirty="0">
                <a:latin typeface="+mn-lt"/>
                <a:ea typeface="Times New Roman"/>
                <a:cs typeface="Times New Roman"/>
              </a:rPr>
              <a:t>myself unto you only As long as we both shall live…   </a:t>
            </a:r>
            <a:endParaRPr lang="en-US" sz="3200" dirty="0" smtClean="0">
              <a:latin typeface="+mn-lt"/>
              <a:ea typeface="Times New Roman"/>
              <a:cs typeface="Times New Roman"/>
            </a:endParaRPr>
          </a:p>
          <a:p>
            <a:r>
              <a:rPr lang="en-US" sz="3200" dirty="0" smtClean="0">
                <a:latin typeface="+mn-lt"/>
                <a:ea typeface="Times New Roman"/>
                <a:cs typeface="Times New Roman"/>
              </a:rPr>
              <a:t>Stated </a:t>
            </a:r>
            <a:r>
              <a:rPr lang="en-US" sz="3200" dirty="0">
                <a:latin typeface="+mn-lt"/>
                <a:ea typeface="Times New Roman"/>
                <a:cs typeface="Times New Roman"/>
              </a:rPr>
              <a:t>‘before God and these witnesses.’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71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1. To God.  Ro.6:1-4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2. To spouse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3. To children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Hannah, 1 Sm.1:11, 21</a:t>
            </a:r>
          </a:p>
          <a:p>
            <a:pPr marL="796925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we want our children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become?</a:t>
            </a:r>
          </a:p>
          <a:p>
            <a:pPr marL="796925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we help?</a:t>
            </a:r>
          </a:p>
          <a:p>
            <a:pPr marL="796925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Israel’s second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generation stopped keeping this vow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0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7546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1. To God.  Ro.6:1-4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2. To spouse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3. To children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4. To brethren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Brotherly love . . .</a:t>
            </a:r>
          </a:p>
          <a:p>
            <a:pPr marL="854075" indent="-514350">
              <a:spcAft>
                <a:spcPts val="1200"/>
              </a:spcAft>
              <a:buAutoNum type="arabi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Ro.12:10, prefer brethren above self</a:t>
            </a:r>
          </a:p>
          <a:p>
            <a:pPr marL="854075" indent="-514350">
              <a:spcAft>
                <a:spcPts val="12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Th.4:9-10, does not stop growing</a:t>
            </a:r>
          </a:p>
          <a:p>
            <a:pPr marL="854075" indent="-514350">
              <a:spcAft>
                <a:spcPts val="1200"/>
              </a:spcAft>
              <a:buAutoNum type="arabi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Hb.13:1, does not quit</a:t>
            </a:r>
          </a:p>
          <a:p>
            <a:pPr marL="854075" indent="-514350">
              <a:spcAft>
                <a:spcPts val="12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Pt.1:7, anticipates spending eternity together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17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983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1. To God.  Ro.6:1-4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2. To spouse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3. To children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4. To brethren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5. To ourselves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981200"/>
            <a:ext cx="9158748" cy="4876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>
              <a:spcAft>
                <a:spcPts val="12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>
              <a:spcAft>
                <a:spcPts val="12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>
              <a:spcAft>
                <a:spcPts val="12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algn="ctr">
              <a:spcAft>
                <a:spcPts val="12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81000" y="1981200"/>
            <a:ext cx="8382000" cy="30480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n-lt"/>
              </a:rPr>
              <a:t>But Daniel purposed in his heart that he would not defile himself with the portion of the king’s delicacies, nor with the wine which he drank; therefore he requested of the chief of the eunuchs that he might not defile himself.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70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500" dirty="0">
                <a:solidFill>
                  <a:srgbClr val="CCECFF"/>
                </a:solidFill>
                <a:latin typeface="Verdana" pitchFamily="34" charset="0"/>
              </a:rPr>
              <a:t>I. </a:t>
            </a: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List of O.T. Vows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Gn.14:21-22…</a:t>
            </a:r>
          </a:p>
        </p:txBody>
      </p:sp>
    </p:spTree>
    <p:extLst>
      <p:ext uri="{BB962C8B-B14F-4D97-AF65-F5344CB8AC3E}">
        <p14:creationId xmlns:p14="http://schemas.microsoft.com/office/powerpoint/2010/main" xmlns="" val="21578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Gn.14:21-22…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Yield himself to God</a:t>
            </a: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a reminder of His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mercy</a:t>
            </a: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tenth to God </a:t>
            </a:r>
            <a:endParaRPr lang="en-US" sz="3200" dirty="0"/>
          </a:p>
          <a:p>
            <a:pPr marL="1547813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Gen.31:13</a:t>
            </a:r>
          </a:p>
        </p:txBody>
      </p:sp>
    </p:spTree>
    <p:extLst>
      <p:ext uri="{BB962C8B-B14F-4D97-AF65-F5344CB8AC3E}">
        <p14:creationId xmlns:p14="http://schemas.microsoft.com/office/powerpoint/2010/main" xmlns="" val="91791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Vow: give our best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it was costly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4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Abstain: wine… 3-4</a:t>
            </a: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hair to grow; avoid razors, 5</a:t>
            </a:r>
          </a:p>
          <a:p>
            <a:pPr marL="1147763" lvl="1" indent="-514350">
              <a:spcAft>
                <a:spcPts val="6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dead, 6-8</a:t>
            </a:r>
          </a:p>
          <a:p>
            <a:pPr marL="1547813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choice, not force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33400" y="5562600"/>
            <a:ext cx="25908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Samson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61852" y="5562600"/>
            <a:ext cx="25908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Samuel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90304" y="5562600"/>
            <a:ext cx="25908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</p:txBody>
      </p:sp>
    </p:spTree>
    <p:extLst>
      <p:ext uri="{BB962C8B-B14F-4D97-AF65-F5344CB8AC3E}">
        <p14:creationId xmlns:p14="http://schemas.microsoft.com/office/powerpoint/2010/main" xmlns="" val="19492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Vows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31490"/>
            <a:ext cx="9158748" cy="5638800"/>
          </a:xfrm>
          <a:prstGeom prst="rect">
            <a:avLst/>
          </a:prstGeom>
          <a:solidFill>
            <a:srgbClr val="FFFFCC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Gn.14:21-22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Jacob, Gn.28:…20-22, tenth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Israelites, Lv.22:21-23 – perfect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Nazarite, Nu.6:1-2 –dedicate to LORD.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War, Nu.21:1-3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Binding on men, Nu.30:1-2 . . .</a:t>
            </a:r>
          </a:p>
        </p:txBody>
      </p:sp>
    </p:spTree>
    <p:extLst>
      <p:ext uri="{BB962C8B-B14F-4D97-AF65-F5344CB8AC3E}">
        <p14:creationId xmlns:p14="http://schemas.microsoft.com/office/powerpoint/2010/main" xmlns="" val="9381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3735</TotalTime>
  <Words>694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Pixel</vt:lpstr>
      <vt:lpstr>1_Default Design</vt:lpstr>
      <vt:lpstr>Vows In The Wilderness</vt:lpstr>
      <vt:lpstr>Vow: an oath or pledge of a religious character</vt:lpstr>
      <vt:lpstr>I. List of O.T. Vows</vt:lpstr>
      <vt:lpstr>Vows</vt:lpstr>
      <vt:lpstr>Vows</vt:lpstr>
      <vt:lpstr>Vows</vt:lpstr>
      <vt:lpstr>Vows</vt:lpstr>
      <vt:lpstr>Vows</vt:lpstr>
      <vt:lpstr>Vows</vt:lpstr>
      <vt:lpstr>Vows</vt:lpstr>
      <vt:lpstr>Vows</vt:lpstr>
      <vt:lpstr>Vows</vt:lpstr>
      <vt:lpstr>Vows</vt:lpstr>
      <vt:lpstr>I. List of O.T. Vows II. Learning From Paul’s Vow</vt:lpstr>
      <vt:lpstr>Acts 18:18</vt:lpstr>
      <vt:lpstr>I. List of O.T. Vows II. Learning From Paul’s Vow III. Love Always Keeps Its Vows </vt:lpstr>
      <vt:lpstr>1. To God.  Ro.6:1-4</vt:lpstr>
      <vt:lpstr>1. To God.  Ro.6:1-4</vt:lpstr>
      <vt:lpstr>1. To God.  Ro.6:1-4</vt:lpstr>
      <vt:lpstr>1. To God.  Ro.6:1-4 2. To spouse</vt:lpstr>
      <vt:lpstr>1. To God.  Ro.6:1-4 2. To spouse 3. To children</vt:lpstr>
      <vt:lpstr>1. To God.  Ro.6:1-4 2. To spouse 3. To children 4. To brethren</vt:lpstr>
      <vt:lpstr>1. To God.  Ro.6:1-4 2. To spouse 3. To children 4. To brethren 5. To ourselves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456</cp:revision>
  <dcterms:created xsi:type="dcterms:W3CDTF">2007-07-13T04:29:51Z</dcterms:created>
  <dcterms:modified xsi:type="dcterms:W3CDTF">2016-03-05T18:00:47Z</dcterms:modified>
</cp:coreProperties>
</file>