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81" r:id="rId3"/>
    <p:sldId id="265" r:id="rId4"/>
    <p:sldId id="273" r:id="rId5"/>
    <p:sldId id="282" r:id="rId6"/>
    <p:sldId id="283" r:id="rId7"/>
    <p:sldId id="284" r:id="rId8"/>
    <p:sldId id="285" r:id="rId9"/>
    <p:sldId id="286" r:id="rId10"/>
  </p:sldIdLst>
  <p:sldSz cx="12192000" cy="6858000"/>
  <p:notesSz cx="6858000" cy="9144000"/>
  <p:embeddedFontLst>
    <p:embeddedFont>
      <p:font typeface="PT Serif" charset="0"/>
      <p:regular r:id="rId13"/>
      <p:bold r:id="rId14"/>
      <p:italic r:id="rId15"/>
      <p:boldItalic r:id="rId16"/>
    </p:embeddedFont>
    <p:embeddedFont>
      <p:font typeface="Lato Black" charset="0"/>
      <p:bold r:id="rId17"/>
      <p:boldItalic r:id="rId18"/>
    </p:embeddedFont>
    <p:embeddedFont>
      <p:font typeface="Mongolian Baiti" pitchFamily="66" charset="0"/>
      <p:regular r:id="rId19"/>
    </p:embeddedFont>
    <p:embeddedFont>
      <p:font typeface="Euphemia" pitchFamily="34" charset="0"/>
      <p:regular r:id="rId20"/>
    </p:embeddedFont>
    <p:embeddedFont>
      <p:font typeface="Corbel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B564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-96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pPr/>
              <a:t>3/4/2016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pPr/>
              <a:t>3/4/2016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693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3/4/2016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3/4/2016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3/4/2016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3/4/2016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3/4/2016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pPr/>
              <a:t>3/4/2016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1707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3/4/2016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5708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3/4/2016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3/4/2016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3/4/2016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ok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3/4/2016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3079" y="1953182"/>
            <a:ext cx="6323162" cy="341632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0"/>
              </a:rPr>
              <a:t>No man has the right to be an amateur in the matter of physical training. </a:t>
            </a:r>
          </a:p>
          <a:p>
            <a:endParaRPr lang="en-US" sz="2400" dirty="0">
              <a:solidFill>
                <a:schemeClr val="bg1"/>
              </a:solidFill>
              <a:latin typeface="PT Serif" panose="020A06030405050202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0"/>
              </a:rPr>
              <a:t>It is a shame for a man to grow old without seeing the beauty and strength of which his body is capable.</a:t>
            </a:r>
          </a:p>
          <a:p>
            <a:endParaRPr lang="en-US" sz="2400" dirty="0">
              <a:solidFill>
                <a:schemeClr val="bg1"/>
              </a:solidFill>
              <a:latin typeface="PT Serif" panose="020A06030405050202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0"/>
              </a:rPr>
              <a:t>-Socrates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PT Serif" panose="020A0603040505020204" pitchFamily="18" charset="0"/>
              </a:rPr>
              <a:t>469-399 BC</a:t>
            </a:r>
            <a:endParaRPr lang="en-US" sz="2400" dirty="0">
              <a:solidFill>
                <a:schemeClr val="bg1"/>
              </a:solidFill>
              <a:latin typeface="PT Serif" panose="020A0603040505020204" pitchFamily="18" charset="0"/>
            </a:endParaRPr>
          </a:p>
        </p:txBody>
      </p:sp>
      <p:pic>
        <p:nvPicPr>
          <p:cNvPr id="6" name="Picture 2" descr="http://honza.ca/socrates/socrates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0143" y="774368"/>
            <a:ext cx="4330461" cy="57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174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Our Body</a:t>
            </a:r>
            <a:endParaRPr lang="en-US" sz="6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1</a:t>
            </a:r>
            <a:r>
              <a:rPr lang="en-US" sz="3600" baseline="30000" dirty="0" smtClean="0">
                <a:solidFill>
                  <a:srgbClr val="FFC000"/>
                </a:solidFill>
              </a:rPr>
              <a:t>st</a:t>
            </a:r>
            <a:r>
              <a:rPr lang="en-US" sz="3600" dirty="0" smtClean="0">
                <a:solidFill>
                  <a:srgbClr val="FFC000"/>
                </a:solidFill>
              </a:rPr>
              <a:t> Corinthians 6:13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60717"/>
            <a:ext cx="121920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880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6744" y="114935"/>
            <a:ext cx="10193655" cy="1233424"/>
          </a:xfrm>
        </p:spPr>
        <p:txBody>
          <a:bodyPr>
            <a:noAutofit/>
          </a:bodyPr>
          <a:lstStyle/>
          <a:p>
            <a:r>
              <a:rPr lang="en-US" sz="4800" dirty="0" smtClean="0"/>
              <a:t>The </a:t>
            </a:r>
            <a:r>
              <a:rPr lang="en-US" sz="4800" dirty="0" smtClean="0">
                <a:solidFill>
                  <a:srgbClr val="B56413"/>
                </a:solidFill>
              </a:rPr>
              <a:t>Importance </a:t>
            </a:r>
            <a:r>
              <a:rPr lang="en-US" sz="4800" dirty="0" smtClean="0">
                <a:solidFill>
                  <a:schemeClr val="tx1"/>
                </a:solidFill>
              </a:rPr>
              <a:t>Of</a:t>
            </a:r>
            <a:r>
              <a:rPr lang="en-US" sz="4800" dirty="0" smtClean="0"/>
              <a:t> The Body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42951" y="1873377"/>
            <a:ext cx="6553200" cy="461314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B56413"/>
                </a:solidFill>
              </a:rPr>
              <a:t>1st Corinthians 6:19</a:t>
            </a:r>
          </a:p>
          <a:p>
            <a:r>
              <a:rPr lang="en-US" sz="2800" dirty="0" smtClean="0"/>
              <a:t>Our body is the temple of God</a:t>
            </a:r>
          </a:p>
          <a:p>
            <a:r>
              <a:rPr lang="en-US" sz="2800" dirty="0" smtClean="0"/>
              <a:t>Care should be taken so that temple is not destroyed or defiled</a:t>
            </a:r>
          </a:p>
          <a:p>
            <a:r>
              <a:rPr lang="en-US" sz="2800" dirty="0" smtClean="0"/>
              <a:t>But when it comes to serving God, our bodies are secondary to the soul</a:t>
            </a:r>
          </a:p>
          <a:p>
            <a:r>
              <a:rPr lang="en-US" sz="2800" dirty="0" smtClean="0">
                <a:solidFill>
                  <a:srgbClr val="B56413"/>
                </a:solidFill>
              </a:rPr>
              <a:t>2</a:t>
            </a:r>
            <a:r>
              <a:rPr lang="en-US" sz="2800" baseline="30000" dirty="0" smtClean="0">
                <a:solidFill>
                  <a:srgbClr val="B56413"/>
                </a:solidFill>
              </a:rPr>
              <a:t>nd</a:t>
            </a:r>
            <a:r>
              <a:rPr lang="en-US" sz="2800" dirty="0" smtClean="0">
                <a:solidFill>
                  <a:srgbClr val="B56413"/>
                </a:solidFill>
              </a:rPr>
              <a:t> Corinthians 4:8-18</a:t>
            </a:r>
          </a:p>
          <a:p>
            <a:r>
              <a:rPr lang="en-US" sz="2800" dirty="0" smtClean="0"/>
              <a:t>Which do we give more attention to?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2825" y="2058568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595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</a:rPr>
              <a:t>Focus on </a:t>
            </a:r>
            <a:r>
              <a:rPr lang="en-US" sz="4800" dirty="0" smtClean="0">
                <a:solidFill>
                  <a:srgbClr val="B56413"/>
                </a:solidFill>
              </a:rPr>
              <a:t>Beauty</a:t>
            </a:r>
            <a:endParaRPr lang="en-US" sz="4800" dirty="0">
              <a:solidFill>
                <a:srgbClr val="B564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901952"/>
            <a:ext cx="6529705" cy="471792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Proverbs 31:30; Judges 14:1-3, 15:2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What did the “worthy woman” look like?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The quest for beauty is a </a:t>
            </a:r>
            <a:r>
              <a:rPr lang="en-US" sz="2800" dirty="0" smtClean="0">
                <a:solidFill>
                  <a:srgbClr val="B56413"/>
                </a:solidFill>
              </a:rPr>
              <a:t>futile</a:t>
            </a:r>
            <a:r>
              <a:rPr lang="en-US" sz="2800" dirty="0" smtClean="0">
                <a:solidFill>
                  <a:schemeClr val="tx1"/>
                </a:solidFill>
              </a:rPr>
              <a:t> effort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The standards are </a:t>
            </a:r>
            <a:r>
              <a:rPr lang="en-US" sz="2600" dirty="0" smtClean="0">
                <a:solidFill>
                  <a:srgbClr val="B56413"/>
                </a:solidFill>
              </a:rPr>
              <a:t>unreachable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You will not prevent its </a:t>
            </a:r>
            <a:r>
              <a:rPr lang="en-US" sz="2600" dirty="0" smtClean="0">
                <a:solidFill>
                  <a:srgbClr val="B56413"/>
                </a:solidFill>
              </a:rPr>
              <a:t>passing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There is </a:t>
            </a:r>
            <a:r>
              <a:rPr lang="en-US" sz="2600" dirty="0" smtClean="0">
                <a:solidFill>
                  <a:srgbClr val="B56413"/>
                </a:solidFill>
              </a:rPr>
              <a:t>no real joy </a:t>
            </a:r>
            <a:r>
              <a:rPr lang="en-US" sz="2600" dirty="0" smtClean="0">
                <a:solidFill>
                  <a:schemeClr val="tx1"/>
                </a:solidFill>
              </a:rPr>
              <a:t>or benefit in it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How much emphasis should we place on it ourselves, or onto others?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grandlakebusinessjournal.com/wp-content/uploads/2012/07/crow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0825" y="2333879"/>
            <a:ext cx="5715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4680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Focus on </a:t>
            </a:r>
            <a:r>
              <a:rPr lang="en-US" sz="4800" dirty="0" smtClean="0">
                <a:solidFill>
                  <a:srgbClr val="B56413"/>
                </a:solidFill>
              </a:rPr>
              <a:t>Strength</a:t>
            </a:r>
            <a:endParaRPr lang="en-US" sz="4800" dirty="0">
              <a:solidFill>
                <a:srgbClr val="B564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0" y="1901952"/>
            <a:ext cx="5983669" cy="4727448"/>
          </a:xfrm>
        </p:spPr>
        <p:txBody>
          <a:bodyPr/>
          <a:lstStyle/>
          <a:p>
            <a:r>
              <a:rPr lang="en-US" sz="2800" dirty="0" smtClean="0"/>
              <a:t>Proverbs 20:29; Jeremiah 9:23-24</a:t>
            </a:r>
          </a:p>
          <a:p>
            <a:r>
              <a:rPr lang="en-US" sz="2800" dirty="0" smtClean="0">
                <a:solidFill>
                  <a:srgbClr val="B56413"/>
                </a:solidFill>
              </a:rPr>
              <a:t>Our physical strength:</a:t>
            </a:r>
          </a:p>
          <a:p>
            <a:r>
              <a:rPr lang="en-US" sz="2800" dirty="0" smtClean="0"/>
              <a:t>Is a </a:t>
            </a:r>
            <a:r>
              <a:rPr lang="en-US" sz="2800" dirty="0" smtClean="0">
                <a:solidFill>
                  <a:srgbClr val="B56413"/>
                </a:solidFill>
              </a:rPr>
              <a:t>temporary</a:t>
            </a:r>
            <a:r>
              <a:rPr lang="en-US" sz="2800" dirty="0" smtClean="0"/>
              <a:t> thing</a:t>
            </a:r>
          </a:p>
          <a:p>
            <a:r>
              <a:rPr lang="en-US" sz="2800" dirty="0" smtClean="0"/>
              <a:t>Is a </a:t>
            </a:r>
            <a:r>
              <a:rPr lang="en-US" sz="2800" dirty="0" smtClean="0">
                <a:solidFill>
                  <a:srgbClr val="B56413"/>
                </a:solidFill>
              </a:rPr>
              <a:t>source of pride </a:t>
            </a:r>
            <a:r>
              <a:rPr lang="en-US" sz="2800" dirty="0" smtClean="0"/>
              <a:t>and arrogance </a:t>
            </a:r>
          </a:p>
          <a:p>
            <a:r>
              <a:rPr lang="en-US" sz="2800" dirty="0" smtClean="0"/>
              <a:t>Is </a:t>
            </a:r>
            <a:r>
              <a:rPr lang="en-US" sz="2800" dirty="0" smtClean="0">
                <a:solidFill>
                  <a:srgbClr val="B56413"/>
                </a:solidFill>
              </a:rPr>
              <a:t>useless</a:t>
            </a:r>
            <a:r>
              <a:rPr lang="en-US" sz="2800" dirty="0" smtClean="0"/>
              <a:t> in the fight against the devil – Eph. 6:10</a:t>
            </a:r>
          </a:p>
          <a:p>
            <a:r>
              <a:rPr lang="en-US" sz="2800" dirty="0" smtClean="0"/>
              <a:t>Is </a:t>
            </a:r>
            <a:r>
              <a:rPr lang="en-US" sz="2800" dirty="0" smtClean="0">
                <a:solidFill>
                  <a:srgbClr val="B56413"/>
                </a:solidFill>
              </a:rPr>
              <a:t>outweighed</a:t>
            </a:r>
            <a:r>
              <a:rPr lang="en-US" sz="2800" dirty="0" smtClean="0"/>
              <a:t> by a more important training –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Tim. 4:7-8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3074" name="Picture 2" descr="http://www.lasersharpfitness.com/wp-content/uploads/2015/04/weightsle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1419" y="2369862"/>
            <a:ext cx="5160581" cy="34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349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Focus on </a:t>
            </a:r>
            <a:r>
              <a:rPr lang="en-US" sz="4800" dirty="0" smtClean="0">
                <a:solidFill>
                  <a:srgbClr val="B56413"/>
                </a:solidFill>
              </a:rPr>
              <a:t>Appearance</a:t>
            </a:r>
            <a:endParaRPr lang="en-US" sz="4800" dirty="0">
              <a:solidFill>
                <a:srgbClr val="B5641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901952"/>
            <a:ext cx="6583680" cy="4747895"/>
          </a:xfrm>
        </p:spPr>
        <p:txBody>
          <a:bodyPr/>
          <a:lstStyle/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Samuel 16:7;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Peter 3:1-4</a:t>
            </a:r>
          </a:p>
          <a:p>
            <a:r>
              <a:rPr lang="en-US" sz="2800" dirty="0" smtClean="0"/>
              <a:t>The desire to be desirable is a very strong emotion </a:t>
            </a:r>
          </a:p>
          <a:p>
            <a:r>
              <a:rPr lang="en-US" sz="2800" dirty="0" smtClean="0"/>
              <a:t>God doesn’t value us by our outward appearance </a:t>
            </a:r>
          </a:p>
          <a:p>
            <a:r>
              <a:rPr lang="en-US" sz="2800" dirty="0" smtClean="0"/>
              <a:t>What time and money are wasted on updating the body at the expense of the soul!</a:t>
            </a:r>
          </a:p>
          <a:p>
            <a:r>
              <a:rPr lang="en-US" sz="2800" dirty="0" smtClean="0">
                <a:solidFill>
                  <a:srgbClr val="B56413"/>
                </a:solidFill>
              </a:rPr>
              <a:t>Matthew 6:24-25</a:t>
            </a:r>
          </a:p>
        </p:txBody>
      </p:sp>
      <p:pic>
        <p:nvPicPr>
          <p:cNvPr id="4098" name="Picture 2" descr="http://www.glamour.com/images/fashion/2012/12/2012-fashion-trends-glitter-pumps-miu-miu-w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146109"/>
            <a:ext cx="5580177" cy="37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918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Either Or?</a:t>
            </a:r>
            <a:endParaRPr lang="en-US" sz="6600" dirty="0"/>
          </a:p>
        </p:txBody>
      </p:sp>
      <p:pic>
        <p:nvPicPr>
          <p:cNvPr id="5122" name="Picture 2" descr="http://cdn.playbuzz.com/cdn/a2b7331a-b071-4c3c-9aa4-8c4edf93f16e/8734694b-10bf-42a2-90b4-7ebd2e183fe9_560_4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8775" y="2039937"/>
            <a:ext cx="5334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5.ggpht.com/sB57Z4I1L1XjDBSIWAni-Qlo6eiL6bYbKSArNTamBqi9j6VzvFnMVIpPuZw4O7FnmP8=w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550" y="2027238"/>
            <a:ext cx="4025900" cy="40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212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162560"/>
            <a:ext cx="9509760" cy="1233424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First and Second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5400" dirty="0" smtClean="0">
                <a:solidFill>
                  <a:srgbClr val="C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Matthew 6:33 </a:t>
            </a:r>
            <a:r>
              <a:rPr lang="en-US" sz="5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– “</a:t>
            </a:r>
            <a:r>
              <a:rPr lang="en-US" sz="54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But seek first the kingdom of God and his righteousness, and all these things will be added to you</a:t>
            </a:r>
            <a:r>
              <a:rPr lang="en-US" sz="54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.”</a:t>
            </a:r>
            <a:endParaRPr lang="en-US" sz="54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62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Banded Design Blue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4D8109F-05D6-4A26-8F7E-3EF448E618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banded nature presentation with mountain sunrise photo  (widescreen)</Template>
  <TotalTime>964</TotalTime>
  <Words>287</Words>
  <Application>Microsoft Office PowerPoint</Application>
  <PresentationFormat>Custom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PT Serif</vt:lpstr>
      <vt:lpstr>Lato Black</vt:lpstr>
      <vt:lpstr>Mongolian Baiti</vt:lpstr>
      <vt:lpstr>Euphemia</vt:lpstr>
      <vt:lpstr>Corbel</vt:lpstr>
      <vt:lpstr>Banded Design Blue 16x9</vt:lpstr>
      <vt:lpstr>Slide 1</vt:lpstr>
      <vt:lpstr>Our Body</vt:lpstr>
      <vt:lpstr>The Importance Of The Body</vt:lpstr>
      <vt:lpstr>Focus on Beauty</vt:lpstr>
      <vt:lpstr>Focus on Strength</vt:lpstr>
      <vt:lpstr>Focus on Appearance</vt:lpstr>
      <vt:lpstr>Either Or?</vt:lpstr>
      <vt:lpstr>First and Second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satramell</dc:creator>
  <cp:keywords/>
  <cp:lastModifiedBy>church of Christ</cp:lastModifiedBy>
  <cp:revision>34</cp:revision>
  <dcterms:created xsi:type="dcterms:W3CDTF">2016-01-24T00:29:56Z</dcterms:created>
  <dcterms:modified xsi:type="dcterms:W3CDTF">2016-03-05T01:54:18Z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TC028952539991</vt:lpwstr>
  </property>
</Properties>
</file>