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8" r:id="rId1"/>
  </p:sldMasterIdLst>
  <p:sldIdLst>
    <p:sldId id="257" r:id="rId2"/>
    <p:sldId id="264" r:id="rId3"/>
    <p:sldId id="256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Lato Black" charset="0"/>
      <p:bold r:id="rId10"/>
      <p:boldItalic r:id="rId11"/>
    </p:embeddedFont>
    <p:embeddedFont>
      <p:font typeface="Wingdings 3" pitchFamily="18" charset="2"/>
      <p:regular r:id="rId12"/>
    </p:embeddedFont>
    <p:embeddedFont>
      <p:font typeface="Trebuchet MS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198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0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3504921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893146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9377460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124294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05883260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5976488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3672097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06914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36251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4676061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25679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70347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2010302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1520173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270241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732441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1375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ransition advClick="0"/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78" r="24243"/>
          <a:stretch>
            <a:fillRect/>
          </a:stretch>
        </p:blipFill>
        <p:spPr>
          <a:xfrm rot="5400000">
            <a:off x="2616558" y="-976312"/>
            <a:ext cx="6857999" cy="8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8434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78" r="24243"/>
          <a:stretch>
            <a:fillRect/>
          </a:stretch>
        </p:blipFill>
        <p:spPr>
          <a:xfrm rot="5400000">
            <a:off x="2616558" y="-976312"/>
            <a:ext cx="6857999" cy="8810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677" y="1352550"/>
            <a:ext cx="9763511" cy="4050143"/>
          </a:xfrm>
          <a:prstGeom prst="rect">
            <a:avLst/>
          </a:prstGeom>
          <a:effectLst>
            <a:outerShdw blurRad="50800" dist="1016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618434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3742" y="2928409"/>
            <a:ext cx="7766936" cy="1646302"/>
          </a:xfrm>
        </p:spPr>
        <p:txBody>
          <a:bodyPr/>
          <a:lstStyle/>
          <a:p>
            <a:r>
              <a:rPr lang="en-US" sz="9600" dirty="0" smtClean="0">
                <a:solidFill>
                  <a:srgbClr val="C00000"/>
                </a:solidFill>
              </a:rPr>
              <a:t>False</a:t>
            </a:r>
            <a:r>
              <a:rPr lang="en-US" sz="9600" dirty="0" smtClean="0">
                <a:solidFill>
                  <a:schemeClr val="tx1"/>
                </a:solidFill>
              </a:rPr>
              <a:t> Advertising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3742" y="4889033"/>
            <a:ext cx="7766936" cy="10968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1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st</a:t>
            </a:r>
            <a:r>
              <a:rPr lang="en-US" sz="4000" b="1" dirty="0" smtClean="0">
                <a:solidFill>
                  <a:schemeClr val="accent2"/>
                </a:solidFill>
              </a:rPr>
              <a:t> Peter 4:10-11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1627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Speaking </a:t>
            </a:r>
            <a:r>
              <a:rPr lang="en-US" sz="4800" dirty="0" smtClean="0">
                <a:solidFill>
                  <a:srgbClr val="C00000"/>
                </a:solidFill>
              </a:rPr>
              <a:t>As God Speaks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9736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Scripture isn’t just a collection of words, it is inspired by God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2</a:t>
            </a:r>
            <a:r>
              <a:rPr lang="en-US" sz="2800" baseline="30000" dirty="0" smtClean="0">
                <a:solidFill>
                  <a:srgbClr val="C00000"/>
                </a:solidFill>
              </a:rPr>
              <a:t>nd</a:t>
            </a:r>
            <a:r>
              <a:rPr lang="en-US" sz="2800" dirty="0" smtClean="0">
                <a:solidFill>
                  <a:srgbClr val="C00000"/>
                </a:solidFill>
              </a:rPr>
              <a:t> Timothy 3:16-17; Matthew 22:43; 2</a:t>
            </a:r>
            <a:r>
              <a:rPr lang="en-US" sz="2800" baseline="30000" dirty="0" smtClean="0">
                <a:solidFill>
                  <a:srgbClr val="C00000"/>
                </a:solidFill>
              </a:rPr>
              <a:t>nd</a:t>
            </a:r>
            <a:r>
              <a:rPr lang="en-US" sz="2800" dirty="0" smtClean="0">
                <a:solidFill>
                  <a:srgbClr val="C00000"/>
                </a:solidFill>
              </a:rPr>
              <a:t> Peter 1:21</a:t>
            </a:r>
          </a:p>
          <a:p>
            <a:r>
              <a:rPr lang="en-US" sz="2800" dirty="0" smtClean="0"/>
              <a:t>Being the words of God, they carry a special weight to their importance and meaning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John 6:63; Luke 21:33</a:t>
            </a:r>
          </a:p>
          <a:p>
            <a:r>
              <a:rPr lang="en-US" sz="2800" dirty="0" smtClean="0"/>
              <a:t>We need to understand and respect God’s designation for things – it’s the only thing that matters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789081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Christian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term Christian was applied to the early disciples of Jesus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srgbClr val="2E83C3"/>
                </a:solidFill>
              </a:rPr>
              <a:t>Acts 11:26; Acts 26:28; 1</a:t>
            </a:r>
            <a:r>
              <a:rPr lang="en-US" sz="2800" baseline="30000" dirty="0" smtClean="0">
                <a:solidFill>
                  <a:srgbClr val="2E83C3"/>
                </a:solidFill>
              </a:rPr>
              <a:t>st</a:t>
            </a:r>
            <a:r>
              <a:rPr lang="en-US" sz="2800" dirty="0" smtClean="0">
                <a:solidFill>
                  <a:srgbClr val="2E83C3"/>
                </a:solidFill>
              </a:rPr>
              <a:t> Peter 4:16</a:t>
            </a:r>
            <a:endParaRPr lang="en-US" sz="2800" dirty="0">
              <a:solidFill>
                <a:srgbClr val="2E83C3"/>
              </a:solidFill>
            </a:endParaRPr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Over time the term has come to signify anyone with any association to Jesus</a:t>
            </a:r>
            <a:endParaRPr lang="en-US" dirty="0" smtClean="0"/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Applying the word Christian to ourselves doesn’t mean we actually follow Jesus!</a:t>
            </a:r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srgbClr val="C00000"/>
                </a:solidFill>
              </a:rPr>
              <a:t>John 15:1-10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9228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Church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5FCBEF"/>
              </a:buClr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word church comes from the Greek word</a:t>
            </a:r>
            <a:r>
              <a:rPr lang="en-US" sz="2800" dirty="0" smtClean="0"/>
              <a:t> </a:t>
            </a:r>
            <a:r>
              <a:rPr lang="en-US" sz="2800" i="1" dirty="0">
                <a:solidFill>
                  <a:srgbClr val="C00000"/>
                </a:solidFill>
              </a:rPr>
              <a:t>ekklē</a:t>
            </a:r>
            <a:r>
              <a:rPr lang="en-US" sz="2800" i="1" dirty="0" smtClean="0">
                <a:solidFill>
                  <a:srgbClr val="C00000"/>
                </a:solidFill>
              </a:rPr>
              <a:t>sia</a:t>
            </a:r>
            <a:r>
              <a:rPr lang="en-US" sz="2800" i="1" dirty="0" smtClean="0"/>
              <a:t>, </a:t>
            </a:r>
            <a:r>
              <a:rPr lang="en-US" sz="2800" dirty="0" smtClean="0"/>
              <a:t>signifying an independent, special congregation</a:t>
            </a:r>
            <a:endParaRPr lang="en-US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srgbClr val="2E83C3"/>
                </a:solidFill>
              </a:rPr>
              <a:t>Acts 19:39; Matthew 16:18</a:t>
            </a:r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Christ is head of His church – </a:t>
            </a:r>
            <a:r>
              <a:rPr lang="en-US" sz="2800" dirty="0" smtClean="0">
                <a:solidFill>
                  <a:schemeClr val="accent2"/>
                </a:solidFill>
              </a:rPr>
              <a:t>Ephesians 1:20-23</a:t>
            </a:r>
            <a:endParaRPr lang="en-US" dirty="0">
              <a:solidFill>
                <a:schemeClr val="accent2"/>
              </a:solidFill>
            </a:endParaRPr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Christ is the savior of His church – </a:t>
            </a:r>
            <a:r>
              <a:rPr lang="en-US" sz="2800" dirty="0" smtClean="0">
                <a:solidFill>
                  <a:schemeClr val="accent2"/>
                </a:solidFill>
              </a:rPr>
              <a:t>Ephesians 5:23</a:t>
            </a:r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church submits to Christ 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srgbClr val="C00000"/>
                </a:solidFill>
              </a:rPr>
              <a:t>Revelation 3:14-15; Revelation 3:1-2; Revelation 2:20-23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71382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Saved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97361"/>
          </a:xfrm>
        </p:spPr>
        <p:txBody>
          <a:bodyPr>
            <a:normAutofit fontScale="92500"/>
          </a:bodyPr>
          <a:lstStyle/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Salvation is the term used to describe the state of a person who has been forgiven by God through Jesus 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srgbClr val="C00000"/>
                </a:solidFill>
              </a:rPr>
              <a:t>Luke 3:5-6; Acts 4:12; Hebrews 5:9</a:t>
            </a:r>
            <a:endParaRPr lang="en-US" sz="2800" dirty="0">
              <a:solidFill>
                <a:srgbClr val="C00000"/>
              </a:solidFill>
            </a:endParaRPr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God is the author of salvation, and the only one who can designate someone as forgiven or saved</a:t>
            </a:r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We can </a:t>
            </a:r>
            <a:r>
              <a:rPr lang="en-US" sz="2800" dirty="0" smtClean="0">
                <a:solidFill>
                  <a:srgbClr val="7030A0"/>
                </a:solidFill>
              </a:rPr>
              <a:t>think we are saved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be </a:t>
            </a:r>
            <a:r>
              <a:rPr lang="en-US" sz="2800" dirty="0" smtClean="0">
                <a:solidFill>
                  <a:srgbClr val="00B050"/>
                </a:solidFill>
              </a:rPr>
              <a:t>told we are saved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look like we are saved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n-US" sz="2800" dirty="0" smtClean="0">
                <a:solidFill>
                  <a:srgbClr val="FFC000"/>
                </a:solidFill>
              </a:rPr>
              <a:t>want to be saved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but </a:t>
            </a:r>
            <a:r>
              <a:rPr lang="en-US" sz="2800" dirty="0" smtClean="0">
                <a:solidFill>
                  <a:srgbClr val="C00000"/>
                </a:solidFill>
              </a:rPr>
              <a:t>unless God saves us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it doesn’t matter</a:t>
            </a:r>
          </a:p>
          <a:p>
            <a:pPr lvl="0">
              <a:buClr>
                <a:srgbClr val="5FCBEF"/>
              </a:buClr>
            </a:pPr>
            <a:r>
              <a:rPr lang="en-US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Matthew 7:21-23</a:t>
            </a:r>
            <a:endParaRPr lang="en-US" sz="2000" u="sng" dirty="0">
              <a:solidFill>
                <a:srgbClr val="2E83C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37729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Baptized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97361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Baptism is a word that has come to mean many different things</a:t>
            </a:r>
          </a:p>
          <a:p>
            <a:pPr lvl="1">
              <a:buClr>
                <a:srgbClr val="5FCBEF"/>
              </a:buClr>
            </a:pPr>
            <a:r>
              <a:rPr lang="en-US" sz="2600" dirty="0"/>
              <a:t>a ceremonial immersion in water, </a:t>
            </a:r>
            <a:r>
              <a:rPr lang="en-US" sz="2600" u="sng" dirty="0"/>
              <a:t>or application of water</a:t>
            </a:r>
            <a:r>
              <a:rPr lang="en-US" sz="2600" dirty="0"/>
              <a:t>, as an initiatory rite or sacrament of the Christian church. </a:t>
            </a:r>
            <a:endParaRPr lang="en-US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word itself means to immerse</a:t>
            </a:r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srgbClr val="C00000"/>
                </a:solidFill>
              </a:rPr>
              <a:t>Acts 8:36-39</a:t>
            </a:r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purpose has always been associated with the remission of sins</a:t>
            </a:r>
          </a:p>
          <a:p>
            <a:pPr lvl="0">
              <a:buClr>
                <a:srgbClr val="5FCBEF"/>
              </a:buClr>
            </a:pPr>
            <a:r>
              <a:rPr lang="en-US" sz="2800" dirty="0" smtClean="0">
                <a:solidFill>
                  <a:srgbClr val="C00000"/>
                </a:solidFill>
              </a:rPr>
              <a:t>Acts 2:38; Mark 16:16; 1</a:t>
            </a:r>
            <a:r>
              <a:rPr lang="en-US" sz="2800" baseline="30000" dirty="0" smtClean="0">
                <a:solidFill>
                  <a:srgbClr val="C00000"/>
                </a:solidFill>
              </a:rPr>
              <a:t>st</a:t>
            </a:r>
            <a:r>
              <a:rPr lang="en-US" sz="2800" dirty="0" smtClean="0">
                <a:solidFill>
                  <a:srgbClr val="C00000"/>
                </a:solidFill>
              </a:rPr>
              <a:t> Peter 3:21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28253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754</TotalTime>
  <Words>322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Lato Black</vt:lpstr>
      <vt:lpstr>Wingdings 3</vt:lpstr>
      <vt:lpstr>Trebuchet MS</vt:lpstr>
      <vt:lpstr>Facet</vt:lpstr>
      <vt:lpstr>Slide 1</vt:lpstr>
      <vt:lpstr>Slide 2</vt:lpstr>
      <vt:lpstr>False Advertising</vt:lpstr>
      <vt:lpstr>Speaking As God Speaks</vt:lpstr>
      <vt:lpstr>Christian</vt:lpstr>
      <vt:lpstr>Church</vt:lpstr>
      <vt:lpstr>Saved</vt:lpstr>
      <vt:lpstr>Baptized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satramell</dc:creator>
  <cp:lastModifiedBy>church of Christ</cp:lastModifiedBy>
  <cp:revision>24</cp:revision>
  <dcterms:created xsi:type="dcterms:W3CDTF">2015-03-22T01:31:41Z</dcterms:created>
  <dcterms:modified xsi:type="dcterms:W3CDTF">2016-03-06T23:47:42Z</dcterms:modified>
</cp:coreProperties>
</file>