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6" r:id="rId4"/>
    <p:sldId id="287" r:id="rId5"/>
    <p:sldId id="280" r:id="rId6"/>
    <p:sldId id="281" r:id="rId7"/>
    <p:sldId id="282" r:id="rId8"/>
    <p:sldId id="265" r:id="rId9"/>
    <p:sldId id="270" r:id="rId10"/>
    <p:sldId id="283" r:id="rId11"/>
    <p:sldId id="284" r:id="rId12"/>
    <p:sldId id="288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FF33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rgbClr val="800000"/>
            </a:solidFill>
          </a:ln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Using The Light We Have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 Him with . . 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Trembling.  Ps.2:11.  Ph.2:12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Thoughtfulness.  Ro.12:1-2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Trust.  Ph.2:17…30   (4:13)</a:t>
            </a:r>
          </a:p>
        </p:txBody>
      </p:sp>
    </p:spTree>
    <p:extLst>
      <p:ext uri="{BB962C8B-B14F-4D97-AF65-F5344CB8AC3E}">
        <p14:creationId xmlns:p14="http://schemas.microsoft.com/office/powerpoint/2010/main" val="2918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506496"/>
          </a:xfrm>
        </p:spPr>
        <p:txBody>
          <a:bodyPr/>
          <a:lstStyle/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Sanctification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apart from world in our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Views, Jn.17:17.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92392" y="2667000"/>
            <a:ext cx="8018208" cy="396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“Unless I am convinced by Scripture and plain reason - I do not accept the authority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of the popes and councils, for they have contradicted each other - my conscience is captive to the Word of God.  I cannot and I will not recant anything for to go against conscience is neither right nor safe.  God help me. Amen”</a:t>
            </a:r>
            <a:r>
              <a:rPr lang="en-US" sz="2700" dirty="0">
                <a:solidFill>
                  <a:schemeClr val="tx1"/>
                </a:solidFill>
              </a:rPr>
              <a:t>–Luther, Diet of Worms, </a:t>
            </a:r>
            <a:r>
              <a:rPr lang="en-US" sz="2600" dirty="0">
                <a:solidFill>
                  <a:schemeClr val="tx1"/>
                </a:solidFill>
              </a:rPr>
              <a:t>4/2,1521</a:t>
            </a:r>
          </a:p>
        </p:txBody>
      </p:sp>
    </p:spTree>
    <p:extLst>
      <p:ext uri="{BB962C8B-B14F-4D97-AF65-F5344CB8AC3E}">
        <p14:creationId xmlns:p14="http://schemas.microsoft.com/office/powerpoint/2010/main" val="34810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Sanctification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apart from world in our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Views, Jn.17:17.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Ventures, 1 Th.4:3-4, 7.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Vocabulary, 1 Pt.3:15.</a:t>
            </a:r>
          </a:p>
        </p:txBody>
      </p:sp>
    </p:spTree>
    <p:extLst>
      <p:ext uri="{BB962C8B-B14F-4D97-AF65-F5344CB8AC3E}">
        <p14:creationId xmlns:p14="http://schemas.microsoft.com/office/powerpoint/2010/main" val="319394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</a:p>
          <a:p>
            <a:pPr marL="514350" indent="-514350" algn="ctr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Sanctification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Spirituality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 in our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Adoration, Ph.1:11.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Imitation, Ph.3:17.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Magnification, Ph.1:20.  Lk.1:46</a:t>
            </a:r>
          </a:p>
        </p:txBody>
      </p:sp>
      <p:sp>
        <p:nvSpPr>
          <p:cNvPr id="2" name="Rectangle 1"/>
          <p:cNvSpPr/>
          <p:nvPr/>
        </p:nvSpPr>
        <p:spPr>
          <a:xfrm>
            <a:off x="671052" y="4390104"/>
            <a:ext cx="7772400" cy="228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“cause to be large…make great…exalted, glorified…   Christ will be glorified in my person (i.e. the prestige of Christ will be advanced in connection w. me)” </a:t>
            </a:r>
            <a:r>
              <a:rPr lang="en-US" sz="1400" dirty="0">
                <a:solidFill>
                  <a:schemeClr val="tx1"/>
                </a:solidFill>
              </a:rPr>
              <a:t>– BDAG</a:t>
            </a:r>
            <a:r>
              <a:rPr lang="en-US" sz="32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288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Expectation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792162"/>
          </a:xfrm>
        </p:spPr>
        <p:txBody>
          <a:bodyPr/>
          <a:lstStyle/>
          <a:p>
            <a:r>
              <a:rPr lang="en-US" sz="3600" dirty="0"/>
              <a:t>John 3:19-21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 Light came, but they loved dark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20: hates light (loves dark, 19)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does truth…comes to light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696" y="3003756"/>
            <a:ext cx="81534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Usually think: ‘come to light, then do truth’</a:t>
            </a:r>
          </a:p>
        </p:txBody>
      </p:sp>
      <p:sp>
        <p:nvSpPr>
          <p:cNvPr id="7" name="Pentagon 6"/>
          <p:cNvSpPr/>
          <p:nvPr/>
        </p:nvSpPr>
        <p:spPr>
          <a:xfrm flipH="1">
            <a:off x="518652" y="3994356"/>
            <a:ext cx="3941842" cy="1981200"/>
          </a:xfrm>
          <a:prstGeom prst="homePlat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srgbClr val="333399">
                    <a:lumMod val="50000"/>
                  </a:srgbClr>
                </a:solidFill>
              </a:rPr>
              <a:t>A spirit of disobedience leads to more darkness</a:t>
            </a:r>
          </a:p>
        </p:txBody>
      </p:sp>
      <p:sp>
        <p:nvSpPr>
          <p:cNvPr id="8" name="Pentagon 7"/>
          <p:cNvSpPr/>
          <p:nvPr/>
        </p:nvSpPr>
        <p:spPr>
          <a:xfrm>
            <a:off x="4698254" y="3991896"/>
            <a:ext cx="3941842" cy="1981200"/>
          </a:xfrm>
          <a:prstGeom prst="homePlat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srgbClr val="333399">
                    <a:lumMod val="50000"/>
                  </a:srgbClr>
                </a:solidFill>
              </a:rPr>
              <a:t>A spirit of obedience leads to more</a:t>
            </a:r>
            <a:br>
              <a:rPr lang="en-US" sz="3200" dirty="0">
                <a:solidFill>
                  <a:srgbClr val="333399">
                    <a:lumMod val="50000"/>
                  </a:srgbClr>
                </a:solidFill>
              </a:rPr>
            </a:br>
            <a:r>
              <a:rPr lang="en-US" sz="3200" dirty="0">
                <a:solidFill>
                  <a:srgbClr val="333399">
                    <a:lumMod val="50000"/>
                  </a:srgbClr>
                </a:solidFill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361255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792162"/>
          </a:xfrm>
        </p:spPr>
        <p:txBody>
          <a:bodyPr/>
          <a:lstStyle/>
          <a:p>
            <a:r>
              <a:rPr lang="en-US" sz="3600" dirty="0"/>
              <a:t>John 3:19-21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 Light came, but they loved dark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20: hates light (loves dark, 19)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does truth…comes to light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5348" y="3003756"/>
            <a:ext cx="7116096" cy="240644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Nicodemus used what he had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1. </a:t>
            </a:r>
            <a:r>
              <a:rPr lang="en-US" sz="3200" dirty="0">
                <a:solidFill>
                  <a:srgbClr val="FFFF00"/>
                </a:solidFill>
              </a:rPr>
              <a:t>Puzzled pursuer, </a:t>
            </a:r>
            <a:r>
              <a:rPr lang="en-US" sz="3200" dirty="0">
                <a:solidFill>
                  <a:schemeClr val="bg1"/>
                </a:solidFill>
              </a:rPr>
              <a:t>3:1-2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2. </a:t>
            </a:r>
            <a:r>
              <a:rPr lang="en-US" sz="3200" dirty="0">
                <a:solidFill>
                  <a:srgbClr val="FFFF00"/>
                </a:solidFill>
              </a:rPr>
              <a:t>Developing defender, </a:t>
            </a:r>
            <a:r>
              <a:rPr lang="en-US" sz="3200" dirty="0">
                <a:solidFill>
                  <a:schemeClr val="bg1"/>
                </a:solidFill>
              </a:rPr>
              <a:t>7:50-51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3. </a:t>
            </a:r>
            <a:r>
              <a:rPr lang="en-US" sz="3200" dirty="0">
                <a:solidFill>
                  <a:srgbClr val="FFFF00"/>
                </a:solidFill>
              </a:rPr>
              <a:t>Devoted disciple, </a:t>
            </a:r>
            <a:r>
              <a:rPr lang="en-US" sz="3200" dirty="0">
                <a:solidFill>
                  <a:schemeClr val="bg1"/>
                </a:solidFill>
              </a:rPr>
              <a:t>19:39</a:t>
            </a:r>
          </a:p>
        </p:txBody>
      </p:sp>
    </p:spTree>
    <p:extLst>
      <p:ext uri="{BB962C8B-B14F-4D97-AF65-F5344CB8AC3E}">
        <p14:creationId xmlns:p14="http://schemas.microsoft.com/office/powerpoint/2010/main" val="10942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2000" dirty="0"/>
              <a:t>John 3:19-21</a:t>
            </a:r>
            <a:br>
              <a:rPr lang="en-US" sz="2000" dirty="0"/>
            </a:br>
            <a:r>
              <a:rPr lang="en-US" sz="3600" dirty="0"/>
              <a:t>John 7:17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is not ignorance of truth, but dislike / disgust to obey truth they have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Jn.5:46-47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54392" y="3733800"/>
            <a:ext cx="6400800" cy="25908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46</a:t>
            </a:r>
            <a:r>
              <a:rPr lang="en-US" sz="3200" dirty="0">
                <a:solidFill>
                  <a:schemeClr val="bg1"/>
                </a:solidFill>
              </a:rPr>
              <a:t>For if you believed Moses, you would believe Me; for he wrote about Me.  </a:t>
            </a:r>
            <a:r>
              <a:rPr lang="en-US" sz="3200" b="1" baseline="30000" dirty="0">
                <a:solidFill>
                  <a:srgbClr val="FFFF00"/>
                </a:solidFill>
              </a:rPr>
              <a:t>47</a:t>
            </a:r>
            <a:r>
              <a:rPr lang="en-US" sz="3200" dirty="0">
                <a:solidFill>
                  <a:schemeClr val="bg1"/>
                </a:solidFill>
              </a:rPr>
              <a:t>But if you do not believe his writings, how will you believe My words?”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2000" dirty="0"/>
              <a:t>John 3:19-21</a:t>
            </a:r>
            <a:br>
              <a:rPr lang="en-US" sz="2000" dirty="0"/>
            </a:br>
            <a:r>
              <a:rPr lang="en-US" sz="2000" dirty="0"/>
              <a:t>John 7:17</a:t>
            </a:r>
            <a:br>
              <a:rPr lang="en-US" sz="3600" dirty="0"/>
            </a:br>
            <a:r>
              <a:rPr lang="en-US" sz="3600" dirty="0"/>
              <a:t>John 12:35-36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time sensitive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36: belief determines destiny</a:t>
            </a:r>
          </a:p>
        </p:txBody>
      </p:sp>
    </p:spTree>
    <p:extLst>
      <p:ext uri="{BB962C8B-B14F-4D97-AF65-F5344CB8AC3E}">
        <p14:creationId xmlns:p14="http://schemas.microsoft.com/office/powerpoint/2010/main" val="119472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sz="2000" dirty="0"/>
              <a:t>John 3:19-21</a:t>
            </a:r>
            <a:br>
              <a:rPr lang="en-US" sz="2000" dirty="0"/>
            </a:br>
            <a:r>
              <a:rPr lang="en-US" sz="2000" dirty="0"/>
              <a:t>John 7:17</a:t>
            </a:r>
            <a:br>
              <a:rPr lang="en-US" sz="3600"/>
            </a:br>
            <a:r>
              <a:rPr lang="en-US" sz="2000"/>
              <a:t>John 12:35-36</a:t>
            </a:r>
            <a:br>
              <a:rPr lang="en-US" sz="3600" dirty="0"/>
            </a:br>
            <a:r>
              <a:rPr lang="en-US" sz="3600" dirty="0"/>
              <a:t>Ph.3:15-16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…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mature, have this mind…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Col.3:2.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in anything you think differently…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Ac.2:41-42.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will reveal even (also) this to you.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 addition to know-ledge already attained.]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Ac.17:11f.</a:t>
            </a:r>
          </a:p>
          <a:p>
            <a:pPr>
              <a:spcAft>
                <a:spcPts val="600"/>
              </a:spcAft>
            </a:pP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PREREQUISITE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already attained, let us walk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Ga.5:7;  6:16.</a:t>
            </a:r>
          </a:p>
        </p:txBody>
      </p:sp>
    </p:spTree>
    <p:extLst>
      <p:ext uri="{BB962C8B-B14F-4D97-AF65-F5344CB8AC3E}">
        <p14:creationId xmlns:p14="http://schemas.microsoft.com/office/powerpoint/2010/main" val="352351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Expectation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1447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Exhortation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9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toward it. . .Benefits from it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Meekness, Ph.3:12.   (Mk.12:…34)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Maturity, 3:12 (15; 4:2-3)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Motivation, 3:12</a:t>
            </a:r>
          </a:p>
        </p:txBody>
      </p:sp>
    </p:spTree>
    <p:extLst>
      <p:ext uri="{BB962C8B-B14F-4D97-AF65-F5344CB8AC3E}">
        <p14:creationId xmlns:p14="http://schemas.microsoft.com/office/powerpoint/2010/main" val="28266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425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</vt:lpstr>
      <vt:lpstr>Wingdings</vt:lpstr>
      <vt:lpstr>2_Default Design</vt:lpstr>
      <vt:lpstr>Using The Light We Have</vt:lpstr>
      <vt:lpstr>PowerPoint Presentation</vt:lpstr>
      <vt:lpstr>John 3:19-21</vt:lpstr>
      <vt:lpstr>John 3:19-21</vt:lpstr>
      <vt:lpstr>John 3:19-21 John 7:17</vt:lpstr>
      <vt:lpstr>John 3:19-21 John 7:17 John 12:35-36</vt:lpstr>
      <vt:lpstr>John 3:19-21 John 7:17 John 12:35-36 Ph.3:15-16</vt:lpstr>
      <vt:lpstr>PowerPoint Presentation</vt:lpstr>
      <vt:lpstr>                </vt:lpstr>
      <vt:lpstr>                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83</cp:revision>
  <dcterms:created xsi:type="dcterms:W3CDTF">2016-03-24T21:17:00Z</dcterms:created>
  <dcterms:modified xsi:type="dcterms:W3CDTF">2016-04-19T02:03:57Z</dcterms:modified>
</cp:coreProperties>
</file>