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  <p:sldMasterId id="2147483816" r:id="rId3"/>
  </p:sldMasterIdLst>
  <p:sldIdLst>
    <p:sldId id="256" r:id="rId4"/>
    <p:sldId id="289" r:id="rId5"/>
    <p:sldId id="257" r:id="rId6"/>
    <p:sldId id="325" r:id="rId7"/>
    <p:sldId id="308" r:id="rId8"/>
    <p:sldId id="326" r:id="rId9"/>
    <p:sldId id="327" r:id="rId10"/>
    <p:sldId id="328" r:id="rId11"/>
    <p:sldId id="329" r:id="rId12"/>
    <p:sldId id="309" r:id="rId13"/>
    <p:sldId id="330" r:id="rId14"/>
    <p:sldId id="335" r:id="rId15"/>
    <p:sldId id="333" r:id="rId16"/>
    <p:sldId id="334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66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6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07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75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999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9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07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10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802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072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281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10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687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732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4121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2339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9503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67413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8542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869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4014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83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6936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9249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396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5919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629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319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54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12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15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23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95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881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3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Bevel 3"/>
          <p:cNvSpPr/>
          <p:nvPr/>
        </p:nvSpPr>
        <p:spPr>
          <a:xfrm>
            <a:off x="906828" y="1752600"/>
            <a:ext cx="7308024" cy="1728216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Loving God With</a:t>
            </a:r>
            <a:b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Our Heart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Growing with time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38200"/>
            <a:ext cx="8001000" cy="5791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C:\Users\Owner\AppData\Local\Microsoft\Windows\Temporary Internet Files\Content.IE5\G3MNLX9H\107092,1305393902,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50818"/>
            <a:ext cx="1617980" cy="169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ner\AppData\Local\Microsoft\Windows\Temporary Internet Files\Content.IE5\LP6X23KW\water_splash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1617980" cy="161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Owner\AppData\Local\Microsoft\Windows\Temporary Internet Files\Content.IE5\G3MNLX9H\107092,1305393902,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4012" y="1371600"/>
            <a:ext cx="1617980" cy="169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Owner\AppData\Local\Microsoft\Windows\Temporary Internet Files\Content.IE5\G3MNLX9H\800px-Pond-00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67050"/>
            <a:ext cx="35306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Owner\AppData\Local\Microsoft\Windows\Temporary Internet Files\Content.IE5\G3MNLX9H\107092,1305393902,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71600"/>
            <a:ext cx="1617980" cy="169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Owner\AppData\Local\Microsoft\Windows\Temporary Internet Files\Content.IE5\SBICYIR9\lake-clip-art-300x203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0"/>
            <a:ext cx="2857500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6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issue?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Perfective issue?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 issue?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 issue?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 of life issue?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723104"/>
            <a:ext cx="8001000" cy="4800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grows with years?</a:t>
            </a: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Ph.3:12-14, keeps us growing in</a:t>
            </a:r>
            <a:b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– not absolute perfection</a:t>
            </a: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Faith: Jn.2:11 . . . 11:15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Develops	(muscle)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in progress</a:t>
            </a:r>
          </a:p>
          <a:p>
            <a:pPr marL="457200" lvl="1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sz="32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Thes.4:9-10;  5:23</a:t>
            </a:r>
          </a:p>
          <a:p>
            <a:pPr marL="857250" lvl="2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 helps dad carry loads…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72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 smtClean="0"/>
              <a:t>Great emphasis (5:23)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Repetition</a:t>
            </a:r>
            <a:r>
              <a:rPr lang="en-US" b="1" dirty="0" smtClean="0">
                <a:solidFill>
                  <a:srgbClr val="000066"/>
                </a:solidFill>
              </a:rPr>
              <a:t>:</a:t>
            </a:r>
            <a:r>
              <a:rPr lang="en-US" b="1" dirty="0" smtClean="0"/>
              <a:t> 1 Th.3:13; 4:3-8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Completely</a:t>
            </a:r>
            <a:r>
              <a:rPr lang="en-US" b="1" dirty="0" smtClean="0">
                <a:solidFill>
                  <a:srgbClr val="000066"/>
                </a:solidFill>
              </a:rPr>
              <a:t>:</a:t>
            </a:r>
            <a:r>
              <a:rPr lang="en-US" b="1" dirty="0" smtClean="0"/>
              <a:t>  in every part.   Mt.5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Whole</a:t>
            </a:r>
            <a:r>
              <a:rPr lang="en-US" b="1" dirty="0" smtClean="0">
                <a:solidFill>
                  <a:srgbClr val="000066"/>
                </a:solidFill>
              </a:rPr>
              <a:t>:  </a:t>
            </a:r>
            <a:r>
              <a:rPr lang="en-US" b="1" dirty="0" smtClean="0"/>
              <a:t>complete, intact (perfect growth of the whole)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2525" y="3886200"/>
            <a:ext cx="28860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6637" y="3308556"/>
            <a:ext cx="4468763" cy="3200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1147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609600"/>
            <a:ext cx="3962400" cy="1219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Completely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48200" y="609600"/>
            <a:ext cx="39624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33400" y="1981200"/>
            <a:ext cx="3962400" cy="1219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Car w/o battery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648200" y="1981200"/>
            <a:ext cx="39624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Car w. every part, but very old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33400" y="3352800"/>
            <a:ext cx="3962400" cy="1219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Therapy: only arms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648200" y="3352800"/>
            <a:ext cx="39624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Therapy on every part; only one rep.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4724400"/>
            <a:ext cx="3962400" cy="1219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Armor (5:8).</a:t>
            </a:r>
            <a:br>
              <a:rPr lang="en-US" sz="3200" b="1" dirty="0" smtClean="0">
                <a:solidFill>
                  <a:srgbClr val="000000"/>
                </a:solidFill>
              </a:rPr>
            </a:br>
            <a:r>
              <a:rPr lang="en-US" sz="3200" b="1" dirty="0" smtClean="0">
                <a:solidFill>
                  <a:srgbClr val="000000"/>
                </a:solidFill>
              </a:rPr>
              <a:t>Fortress: huge gap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48200" y="4724400"/>
            <a:ext cx="39624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Armor: all, but thin.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Fortress: 2 ft. high</a:t>
            </a:r>
          </a:p>
        </p:txBody>
      </p:sp>
      <p:sp>
        <p:nvSpPr>
          <p:cNvPr id="12" name="Rounded Rectangle 11"/>
          <p:cNvSpPr/>
          <p:nvPr/>
        </p:nvSpPr>
        <p:spPr bwMode="auto">
          <a:xfrm rot="19663817">
            <a:off x="454610" y="2838986"/>
            <a:ext cx="4114800" cy="1143000"/>
          </a:xfrm>
          <a:prstGeom prst="roundRect">
            <a:avLst/>
          </a:prstGeom>
          <a:solidFill>
            <a:srgbClr val="A500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FFCC"/>
                </a:solidFill>
              </a:rPr>
              <a:t>Mt.19:21</a:t>
            </a:r>
          </a:p>
        </p:txBody>
      </p:sp>
      <p:sp>
        <p:nvSpPr>
          <p:cNvPr id="13" name="Rounded Rectangle 12"/>
          <p:cNvSpPr/>
          <p:nvPr/>
        </p:nvSpPr>
        <p:spPr bwMode="auto">
          <a:xfrm rot="19663817">
            <a:off x="4569410" y="2838986"/>
            <a:ext cx="4114800" cy="1143000"/>
          </a:xfrm>
          <a:prstGeom prst="roundRect">
            <a:avLst/>
          </a:prstGeom>
          <a:solidFill>
            <a:srgbClr val="A500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FFCC"/>
                </a:solidFill>
              </a:rPr>
              <a:t>Ac.3:16</a:t>
            </a:r>
          </a:p>
        </p:txBody>
      </p:sp>
    </p:spTree>
    <p:extLst>
      <p:ext uri="{BB962C8B-B14F-4D97-AF65-F5344CB8AC3E}">
        <p14:creationId xmlns:p14="http://schemas.microsoft.com/office/powerpoint/2010/main" xmlns="" val="360403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issue?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Perfective issue?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 issue?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 issue?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 of life issue?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723104"/>
            <a:ext cx="8001000" cy="4800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grows with years?</a:t>
            </a: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Ph.3:12-14, keeps us growing in</a:t>
            </a:r>
            <a:b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– not absolute perfection</a:t>
            </a: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Faith: Jn.2:11 . . . 11:15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Develops	(muscle)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in progress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Thes.4:9-10;  5:23</a:t>
            </a:r>
          </a:p>
          <a:p>
            <a:pPr marL="0" indent="0" defTabSz="398463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Jn.4:18-19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05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 smtClean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580104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feel like Peter . . .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1. </a:t>
            </a:r>
            <a:r>
              <a:rPr lang="en-US" sz="3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to sin. 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Ro.6:11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 </a:t>
            </a:r>
            <a:r>
              <a:rPr lang="en-US" sz="3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Desire to serve.</a:t>
            </a:r>
          </a:p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3. </a:t>
            </a:r>
            <a:r>
              <a:rPr lang="en-US" sz="3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Determine to stay. 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Pt.1:17</a:t>
            </a:r>
          </a:p>
          <a:p>
            <a:pPr defTabSz="796925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84904" y="2544096"/>
            <a:ext cx="7391400" cy="838200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God’s lessons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84904" y="3593688"/>
            <a:ext cx="7391400" cy="838200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Became what He wants you to be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84904" y="4643280"/>
            <a:ext cx="7391400" cy="838200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Pursue all that He wants you to do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5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Prominence – Why Is This The Greatest Command?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5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love is . . 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Offered to God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–Greatest Being.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Gn.43:11.  Jn.12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Based on Word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–Greatest </a:t>
            </a:r>
            <a:r>
              <a:rPr lang="en-US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-cation.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Ps.139:17.  2 K.1:13-14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Affects whole person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–Greatest purpose.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Mt.22:37.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Involves eternal facts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–Greatest promise.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2 Pt.1:4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Produces most good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–Greatest life.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Jn.10:10.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Prominence – Why Is This The Greatest Command?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16764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Possibilities – What Does This Command Mean?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6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issue?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38200"/>
            <a:ext cx="8001000" cy="5638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 reach of some, beyond others?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 smtClean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Jn.21:15-17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“If I claim it, I’m lying”? 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Inability?  No!   Failure?  Yes!</a:t>
            </a:r>
          </a:p>
          <a:p>
            <a:pPr lvl="2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Ro.3:23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0988" indent="-280988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 become what God wants – Ep.6:10.  </a:t>
            </a:r>
          </a:p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the final answer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4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issue?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Perfective issue?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90600"/>
            <a:ext cx="8001000" cy="5562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Written to complete our spiritual growth?    Mt.5:48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 smtClean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Jn.4:20-21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 smtClean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Mt.22:37, threefold emphasis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K.10:…31, Jehu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Chr.19:2-3;  20:35-37, </a:t>
            </a: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Jehosh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Mk.10:17-22, divided heart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11487" y="5105400"/>
            <a:ext cx="6303818" cy="13716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True love is ‘to base one’s</a:t>
            </a:r>
            <a:br>
              <a:rPr lang="en-US" sz="3600" dirty="0" smtClean="0"/>
            </a:br>
            <a:r>
              <a:rPr lang="en-US" sz="3600" dirty="0" smtClean="0"/>
              <a:t>whole being on God’ </a:t>
            </a:r>
            <a:r>
              <a:rPr lang="en-US" sz="2000" dirty="0" smtClean="0"/>
              <a:t>– TDNT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5104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3716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issue?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Perfective issue?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 issue?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447800"/>
            <a:ext cx="80010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Summarizes goal of our life?  Mt.6:33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 smtClean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Lk.17:7-10.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 smtClean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Ro.12:1-2. 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Prayer – </a:t>
            </a:r>
          </a:p>
          <a:p>
            <a:pPr lvl="2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Ro.12:12</a:t>
            </a:r>
          </a:p>
          <a:p>
            <a:pPr lvl="2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Ep.6:18</a:t>
            </a:r>
          </a:p>
          <a:p>
            <a:pPr lvl="2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Th.5:17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3810000"/>
            <a:ext cx="3429000" cy="1905000"/>
          </a:xfrm>
          <a:prstGeom prst="rect">
            <a:avLst/>
          </a:prstGeom>
          <a:solidFill>
            <a:schemeClr val="bg1"/>
          </a:solidFill>
          <a:ln w="63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Daniel 6:10.</a:t>
            </a:r>
          </a:p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‘He’s always praying’</a:t>
            </a: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49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issue?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Perfective issue?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 issue?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 issue?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600200"/>
            <a:ext cx="8001000" cy="5029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Describes actual emphasis of our life?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1-2 (yet 38:2-3; 42:3…)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K.14:8, David (failed at times)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119:2…10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397044"/>
            <a:ext cx="3810000" cy="2362201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Saul’s sins appear small.</a:t>
            </a:r>
          </a:p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Excuses.</a:t>
            </a:r>
          </a:p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Presumptuous.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7192" y="3397044"/>
            <a:ext cx="3810000" cy="2362201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David’s sins appear huge.</a:t>
            </a:r>
          </a:p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Sincere repentance.</a:t>
            </a:r>
          </a:p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Improvement.</a:t>
            </a: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91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issue?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Perfective issue?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 issue?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 issue?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 of life issue?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676400"/>
            <a:ext cx="8001000" cy="4800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grows with years?</a:t>
            </a: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Ph.3:12-14, keeps us growing in love – not absolute perfection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Faith: Jn.2:11 . . . 11:15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(muscle)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in progress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398463">
              <a:spcBef>
                <a:spcPts val="0"/>
              </a:spcBef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741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1569</TotalTime>
  <Words>446</Words>
  <Application>Microsoft Office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4_Default Design</vt:lpstr>
      <vt:lpstr>Office Theme</vt:lpstr>
      <vt:lpstr>Pixel</vt:lpstr>
      <vt:lpstr>Slide 1</vt:lpstr>
      <vt:lpstr>Slide 2</vt:lpstr>
      <vt:lpstr>This love is . . .</vt:lpstr>
      <vt:lpstr>Slide 4</vt:lpstr>
      <vt:lpstr>Personal issue?</vt:lpstr>
      <vt:lpstr>Personal issue? Perfective issue?</vt:lpstr>
      <vt:lpstr>Personal issue? Perfective issue? Purpose issue?</vt:lpstr>
      <vt:lpstr>Personal issue? Perfective issue? Purpose issue? Pattern issue?</vt:lpstr>
      <vt:lpstr>Personal issue? Perfective issue? Purpose issue? Pattern issue? Period of life issue?</vt:lpstr>
      <vt:lpstr>Growing with time</vt:lpstr>
      <vt:lpstr>Personal issue? Perfective issue? Purpose issue? Pattern issue? Period of life issue?</vt:lpstr>
      <vt:lpstr>Great emphasis (5:23) </vt:lpstr>
      <vt:lpstr>Slide 13</vt:lpstr>
      <vt:lpstr>Personal issue? Perfective issue? Purpose issue? Pattern issue? Period of life issue?</vt:lpstr>
      <vt:lpstr>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Owner</dc:creator>
  <cp:lastModifiedBy>church of Christ</cp:lastModifiedBy>
  <cp:revision>186</cp:revision>
  <dcterms:created xsi:type="dcterms:W3CDTF">2015-11-27T18:49:23Z</dcterms:created>
  <dcterms:modified xsi:type="dcterms:W3CDTF">2016-05-02T00:11:12Z</dcterms:modified>
</cp:coreProperties>
</file>