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5"/>
  </p:notesMasterIdLst>
  <p:sldIdLst>
    <p:sldId id="298" r:id="rId3"/>
    <p:sldId id="361" r:id="rId4"/>
    <p:sldId id="380" r:id="rId5"/>
    <p:sldId id="260" r:id="rId6"/>
    <p:sldId id="369" r:id="rId7"/>
    <p:sldId id="381" r:id="rId8"/>
    <p:sldId id="382" r:id="rId9"/>
    <p:sldId id="383" r:id="rId10"/>
    <p:sldId id="384" r:id="rId11"/>
    <p:sldId id="385" r:id="rId12"/>
    <p:sldId id="386" r:id="rId13"/>
    <p:sldId id="38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FFFF3E"/>
    <a:srgbClr val="FFFF99"/>
    <a:srgbClr val="FF3300"/>
    <a:srgbClr val="CC6600"/>
    <a:srgbClr val="00FF00"/>
    <a:srgbClr val="E18564"/>
    <a:srgbClr val="E885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The Leader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755676" y="4417140"/>
            <a:ext cx="5113020" cy="76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Timothy 3:10-11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308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VII. My Perseverance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828800"/>
            <a:ext cx="9158748" cy="5029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Endurance: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capacity to hold out or bear up in face of difficulty; fortitude; stead-fastness.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with things / circumstances.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IV. My Faith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7220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V. My Longsuffering</a:t>
            </a:r>
          </a:p>
          <a:p>
            <a:r>
              <a:rPr kumimoji="0" lang="en-US" sz="2000" b="0" i="0" u="none" strike="noStrike" kern="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VI.</a:t>
            </a:r>
            <a:r>
              <a:rPr kumimoji="0" lang="en-US" sz="2000" b="0" i="0" u="none" strike="noStrike" kern="0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 My Love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94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308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VIII. My Persecutions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828800"/>
            <a:ext cx="9158748" cy="5029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program or process designed to harass and oppress someone.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Ac.8:1; 13:50</a:t>
            </a:r>
          </a:p>
          <a:p>
            <a:pPr lvl="1">
              <a:spcAft>
                <a:spcPts val="60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Antioch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 out of town, Ac.13:50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200" dirty="0" err="1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Iconium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almost stoned, Ac.14:5-6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sz="3200" dirty="0" err="1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Lystra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stoned, Ac.14:19-20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IV. My Faith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7220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V. My Longsuffering</a:t>
            </a:r>
          </a:p>
          <a:p>
            <a:r>
              <a:rPr kumimoji="0" lang="en-US" sz="2000" b="0" i="0" u="none" strike="noStrike" kern="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VI.</a:t>
            </a:r>
            <a:r>
              <a:rPr kumimoji="0" lang="en-US" sz="2000" b="0" i="0" u="none" strike="noStrike" kern="0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 My Love</a:t>
            </a:r>
          </a:p>
          <a:p>
            <a:r>
              <a:rPr lang="en-US" sz="2000" kern="0" baseline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VII. My Perseverance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8600" y="5198808"/>
            <a:ext cx="86868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‘Never pity the</a:t>
            </a:r>
            <a:r>
              <a:rPr kumimoji="0" lang="en-US" sz="34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 who is persecuted because of his commitment but feel sorry for the man whose life was never worth persecuting’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0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308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IX. My Afflictions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828800"/>
            <a:ext cx="9158748" cy="5029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Suffering, misfortune.</a:t>
            </a:r>
          </a:p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Ac.14, Paul offered Timothy persecution.</a:t>
            </a:r>
          </a:p>
          <a:p>
            <a:pPr lvl="1"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-457200" algn="ctr">
              <a:spcAft>
                <a:spcPts val="1200"/>
              </a:spcAft>
            </a:pP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spcAft>
                <a:spcPts val="15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Bible is true.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faith is genuine.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IV. My Faith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7220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V. My Longsuffering</a:t>
            </a:r>
          </a:p>
          <a:p>
            <a:r>
              <a:rPr kumimoji="0" lang="en-US" sz="2000" b="0" i="0" u="none" strike="noStrike" kern="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VI.</a:t>
            </a:r>
            <a:r>
              <a:rPr kumimoji="0" lang="en-US" sz="2000" b="0" i="0" u="none" strike="noStrike" kern="0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 My Love</a:t>
            </a:r>
          </a:p>
          <a:p>
            <a:r>
              <a:rPr lang="en-US" sz="2000" kern="0" baseline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VII. My Perseverance</a:t>
            </a:r>
          </a:p>
          <a:p>
            <a:r>
              <a:rPr kumimoji="0" lang="en-US" sz="2000" b="0" i="0" u="none" strike="noStrike" kern="0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+mj-cs"/>
              </a:rPr>
              <a:t>VIII. My Persecutions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4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Hard times were coming (2 Tim.3:1-5)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Persecutions would increase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Persecutions would test faith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Paul was concerned for Timothy (1 T.1:2) – not physical health, but spiritual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4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Hard times were coming (2 Tim.3:1-5)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41518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Met in </a:t>
            </a:r>
            <a:r>
              <a:rPr lang="en-US" dirty="0" err="1">
                <a:solidFill>
                  <a:schemeClr val="bg1"/>
                </a:solidFill>
              </a:rPr>
              <a:t>Lystra</a:t>
            </a:r>
            <a:r>
              <a:rPr lang="en-US" dirty="0">
                <a:solidFill>
                  <a:schemeClr val="bg1"/>
                </a:solidFill>
              </a:rPr>
              <a:t>, Ac.16:1-2.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Timothy could not follow his father’s example; adopted Paul.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Now his father must die.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Paul reminds Timothy of his past, urges him to stay the course.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4102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 Tim.3:10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8400" y="54102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 Tim.4:6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0098" y="5228304"/>
            <a:ext cx="3123804" cy="1143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You have followed</a:t>
            </a:r>
          </a:p>
        </p:txBody>
      </p:sp>
    </p:spTree>
    <p:extLst>
      <p:ext uri="{BB962C8B-B14F-4D97-AF65-F5344CB8AC3E}">
        <p14:creationId xmlns="" xmlns:p14="http://schemas.microsoft.com/office/powerpoint/2010/main" val="182458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I. My Doctrine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371600"/>
            <a:ext cx="9158748" cy="5486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Teaching; what I teach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 as other apostles,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Co.14:37;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Pt.3:16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afraid to tell whole truth,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Ac.20:27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Stayed in truth despite its cost,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Co.8:21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4800600"/>
            <a:ext cx="4038600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defend immoral practices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800600" y="4800600"/>
            <a:ext cx="4038600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as close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line as possible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II. My Manner Of Life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371600"/>
            <a:ext cx="9158748" cy="5486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I live; my conduct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was no hypocrite who preached one way, lived another.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Co.4:17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037304" y="3200400"/>
            <a:ext cx="70866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‘Some preachers know the Book,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not its Author’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-17208" y="76200"/>
            <a:ext cx="2971800" cy="76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043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III. My Purpose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371600"/>
            <a:ext cx="9158748" cy="5486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my life; aim, plan, resolve.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Ac.11:23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Ph.1:21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577644" y="3352800"/>
            <a:ext cx="8001000" cy="18288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two most important days in your life are the day you are born and the day you find out why’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28194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22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IV. My Faith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371600"/>
            <a:ext cx="9158748" cy="5486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Fidelity; commitment.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 conviction,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Ro.10:17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2.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surrender,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Mk.16:16; Ga.3</a:t>
            </a:r>
          </a:p>
          <a:p>
            <a:pPr marR="0" algn="l" defTabSz="10318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3.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Conduct based on these,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Co.5:7;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 Tim.4:7; Ja.2:18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577644" y="4495800"/>
            <a:ext cx="8001000" cy="1828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Timothy 1:12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Suffering, poverty, execution – yet not ashamed.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Lk.23:46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3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308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V. My Longsuffering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828800"/>
            <a:ext cx="9158748" cy="5029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Patience; long-temper; patience with people.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Tim.4:2</a:t>
            </a:r>
          </a:p>
          <a:p>
            <a:pPr marL="914400" lvl="1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not occur overnight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be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patient, persistent, self-controlled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IV. My Faith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5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30848"/>
          </a:xfrm>
          <a:solidFill>
            <a:schemeClr val="tx1"/>
          </a:solidFill>
        </p:spPr>
        <p:txBody>
          <a:bodyPr anchor="b" anchorCtr="0"/>
          <a:lstStyle/>
          <a:p>
            <a:pPr algn="ctr">
              <a:spcAft>
                <a:spcPts val="1200"/>
              </a:spcAft>
            </a:pPr>
            <a:r>
              <a:rPr lang="en-US" altLang="en-US" sz="3600" dirty="0">
                <a:solidFill>
                  <a:srgbClr val="FFFF00"/>
                </a:solidFill>
                <a:latin typeface="Verdana" pitchFamily="34" charset="0"/>
              </a:rPr>
              <a:t>VI. My Love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828800"/>
            <a:ext cx="9158748" cy="5029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 that shows goodwill to others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Known only by actions it prompts</a:t>
            </a:r>
          </a:p>
          <a:p>
            <a:pPr marL="914400" lvl="1" indent="-457200">
              <a:spcAft>
                <a:spcPts val="1200"/>
              </a:spcAf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Tim.1:13, Paul’s faith and love in Christ demand sound doctrine</a:t>
            </a:r>
          </a:p>
          <a:p>
            <a:pPr lvl="1">
              <a:spcAft>
                <a:spcPts val="1200"/>
              </a:spcAft>
            </a:pP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Tim.2:22, pure, not carnal / selfish</a:t>
            </a:r>
          </a:p>
          <a:p>
            <a:pPr lvl="1">
              <a:spcAft>
                <a:spcPts val="900"/>
              </a:spcAf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Tim.4:8,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yearns to be with Lord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I. </a:t>
            </a: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My Doctrine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II. My Manner Of Life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III. My Purpose</a:t>
            </a:r>
            <a:b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altLang="en-US" sz="19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IV. My Faith</a:t>
            </a:r>
            <a: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en-US" altLang="en-US" sz="36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72200" y="0"/>
            <a:ext cx="29718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V. My Longsuffering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644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2585</TotalTime>
  <Words>509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Pixel</vt:lpstr>
      <vt:lpstr>1_Default Design</vt:lpstr>
      <vt:lpstr>Follow The Leader</vt:lpstr>
      <vt:lpstr>Hard times were coming (2 Tim.3:1-5)</vt:lpstr>
      <vt:lpstr>Hard times were coming (2 Tim.3:1-5)</vt:lpstr>
      <vt:lpstr>I. My Doctrine</vt:lpstr>
      <vt:lpstr> II. My Manner Of Life</vt:lpstr>
      <vt:lpstr>III. My Purpose</vt:lpstr>
      <vt:lpstr>IV. My Faith</vt:lpstr>
      <vt:lpstr>V. My Longsuffering</vt:lpstr>
      <vt:lpstr>VI. My Love</vt:lpstr>
      <vt:lpstr>VII. My Perseverance</vt:lpstr>
      <vt:lpstr>VIII. My Persecutions</vt:lpstr>
      <vt:lpstr>IX. My Afflictions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293</cp:revision>
  <dcterms:created xsi:type="dcterms:W3CDTF">2007-07-13T04:29:51Z</dcterms:created>
  <dcterms:modified xsi:type="dcterms:W3CDTF">2016-06-27T00:56:21Z</dcterms:modified>
</cp:coreProperties>
</file>