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0" r:id="rId2"/>
    <p:sldId id="281" r:id="rId3"/>
    <p:sldId id="315" r:id="rId4"/>
    <p:sldId id="341" r:id="rId5"/>
    <p:sldId id="342" r:id="rId6"/>
    <p:sldId id="343" r:id="rId7"/>
    <p:sldId id="344" r:id="rId8"/>
    <p:sldId id="345" r:id="rId9"/>
    <p:sldId id="346" r:id="rId10"/>
    <p:sldId id="334" r:id="rId11"/>
    <p:sldId id="347" r:id="rId12"/>
    <p:sldId id="340" r:id="rId13"/>
    <p:sldId id="349" r:id="rId14"/>
    <p:sldId id="352" r:id="rId15"/>
    <p:sldId id="350" r:id="rId16"/>
    <p:sldId id="353" r:id="rId17"/>
    <p:sldId id="35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000066"/>
    <a:srgbClr val="333333"/>
    <a:srgbClr val="CCFFFF"/>
    <a:srgbClr val="003300"/>
    <a:srgbClr val="FFFF99"/>
    <a:srgbClr val="292929"/>
    <a:srgbClr val="4D4D4D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749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83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48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42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75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483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492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243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313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32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70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125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052" y="1600200"/>
            <a:ext cx="7772400" cy="2000251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Offer Too Good</a:t>
            </a:r>
            <a:b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Refuse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Isaiah 55</a:t>
            </a:r>
          </a:p>
        </p:txBody>
      </p:sp>
    </p:spTree>
    <p:extLst>
      <p:ext uri="{BB962C8B-B14F-4D97-AF65-F5344CB8AC3E}">
        <p14:creationId xmlns="" xmlns:p14="http://schemas.microsoft.com/office/powerpoint/2010/main" val="112316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0"/>
            <a:ext cx="8229600" cy="1066800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response to grace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SEEK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tread or beat a path…learn, study</a:t>
            </a:r>
          </a:p>
          <a:p>
            <a:pPr>
              <a:spcAft>
                <a:spcPts val="1200"/>
              </a:spcAft>
            </a:pPr>
            <a:r>
              <a:rPr lang="en-US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implies faith, obedience, repentance (7).  [Mt.7:21; Ac.2:21; 22:16]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 HE IS NEAR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limited time offer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9:59-60</a:t>
            </a: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035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7244" y="685800"/>
            <a:ext cx="67818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Only God Can Satisfy Our Needs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89704" y="2057400"/>
            <a:ext cx="6781800" cy="1524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God’s Plan Is Unique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89704" y="1371600"/>
            <a:ext cx="67818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Delay Can Be Fatal</a:t>
            </a:r>
          </a:p>
        </p:txBody>
      </p:sp>
    </p:spTree>
    <p:extLst>
      <p:ext uri="{BB962C8B-B14F-4D97-AF65-F5344CB8AC3E}">
        <p14:creationId xmlns="" xmlns:p14="http://schemas.microsoft.com/office/powerpoint/2010/main" val="9757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rgbClr val="000066"/>
          </a:solidFill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FOR . . . It Is Exclusive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693608"/>
            <a:ext cx="8229600" cy="4859592"/>
          </a:xfrm>
        </p:spPr>
        <p:txBody>
          <a:bodyPr/>
          <a:lstStyle/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else saves; exclusive offer </a:t>
            </a:r>
          </a:p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may think you are too sinful… (7). 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Contrast:</a:t>
            </a:r>
          </a:p>
        </p:txBody>
      </p:sp>
      <p:sp>
        <p:nvSpPr>
          <p:cNvPr id="5" name="Rectangle 4"/>
          <p:cNvSpPr/>
          <p:nvPr/>
        </p:nvSpPr>
        <p:spPr>
          <a:xfrm>
            <a:off x="486696" y="3962400"/>
            <a:ext cx="3977148" cy="2057400"/>
          </a:xfrm>
          <a:prstGeom prst="rect">
            <a:avLst/>
          </a:prstGeom>
          <a:solidFill>
            <a:schemeClr val="bg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Ways / thoughts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of man </a:t>
            </a:r>
            <a:r>
              <a:rPr lang="en-US" sz="3600" dirty="0">
                <a:solidFill>
                  <a:schemeClr val="tx1"/>
                </a:solidFill>
              </a:rPr>
              <a:t>(7)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Deaf; Blind; Carnal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7696" y="3962400"/>
            <a:ext cx="3977148" cy="2057400"/>
          </a:xfrm>
          <a:prstGeom prst="rect">
            <a:avLst/>
          </a:prstGeom>
          <a:solidFill>
            <a:schemeClr val="bg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Ways / thoughts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of God </a:t>
            </a:r>
            <a:r>
              <a:rPr lang="en-US" sz="3600" dirty="0">
                <a:solidFill>
                  <a:schemeClr val="tx1"/>
                </a:solidFill>
              </a:rPr>
              <a:t>(8)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Is.53:11.  1 Co.1:23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597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rgbClr val="000066"/>
          </a:solidFill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FOR . . . It Is Exclusive</a:t>
            </a:r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FOR . . . It Is Exalted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693608"/>
            <a:ext cx="8229600" cy="4859592"/>
          </a:xfrm>
        </p:spPr>
        <p:txBody>
          <a:bodyPr/>
          <a:lstStyle/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height.</a:t>
            </a:r>
          </a:p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 space?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3124200"/>
            <a:ext cx="7696200" cy="2895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58738"/>
            <a:r>
              <a:rPr lang="en-US" sz="3200" baseline="30000" dirty="0">
                <a:solidFill>
                  <a:schemeClr val="tx1"/>
                </a:solidFill>
              </a:rPr>
              <a:t>11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For as the heavens are high above the earth So great is His mercy toward those who fear Him.  </a:t>
            </a:r>
            <a:r>
              <a:rPr lang="en-US" sz="3200" baseline="30000" dirty="0">
                <a:solidFill>
                  <a:schemeClr val="accent2">
                    <a:lumMod val="50000"/>
                  </a:schemeClr>
                </a:solidFill>
              </a:rPr>
              <a:t>12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As far as the east is from the west, So far has He removed our transgressions from us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– Psalm 103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197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rgbClr val="000066"/>
          </a:solidFill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FOR . . . It Is Exclusive</a:t>
            </a:r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FOR . . . It Is Exalted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10-11: FOR . . . It Is Effective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693608"/>
            <a:ext cx="8229600" cy="501199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Rain / snow never put on brakes</a:t>
            </a:r>
          </a:p>
          <a:p>
            <a:pPr>
              <a:spcBef>
                <a:spcPts val="600"/>
              </a:spcBef>
            </a:pP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does God’s Word (55:11) – His power also works in spiritual realm</a:t>
            </a:r>
          </a:p>
          <a:p>
            <a:pPr marL="0" indent="0">
              <a:buNone/>
            </a:pP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5348" y="2408904"/>
            <a:ext cx="7162800" cy="2133600"/>
          </a:xfrm>
          <a:prstGeom prst="rect">
            <a:avLst/>
          </a:prstGeom>
          <a:solidFill>
            <a:srgbClr val="FFFFCC"/>
          </a:solidFill>
          <a:ln w="3175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All the rivers run into the sea, Yet the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sea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is not full;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To the place from which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the rivers come, There they return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again </a:t>
            </a:r>
            <a:r>
              <a:rPr lang="en-US" sz="2400" dirty="0">
                <a:solidFill>
                  <a:schemeClr val="tx1"/>
                </a:solidFill>
              </a:rPr>
              <a:t>– Eccl.1:7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01360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rgbClr val="000066"/>
          </a:solidFill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FOR . . . It Is Exclusive</a:t>
            </a:r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FOR . . . It Is Exalted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10-11: FOR . . . It Is Effective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693608"/>
            <a:ext cx="8229600" cy="501199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God doesn’t get everything He wants: Ro.10:21”</a:t>
            </a:r>
          </a:p>
          <a:p>
            <a:pPr lvl="1">
              <a:spcBef>
                <a:spcPts val="400"/>
              </a:spcBef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 His ultimate will is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accom-plished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Mt.10:34-39 – separator</a:t>
            </a:r>
          </a:p>
          <a:p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452" y="4191000"/>
            <a:ext cx="4050888" cy="16002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Better to reject invitation than apostatize (2 Pt.2).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0660" y="4191000"/>
            <a:ext cx="4050888" cy="16002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Better to reject than to destroy others (Gal.2:4).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41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rgbClr val="000066"/>
          </a:solidFill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FOR . . . It Is Exclusive</a:t>
            </a:r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FOR . . . It Is Exalted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10-11: FOR . . . It Is Effective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693608"/>
            <a:ext cx="8229600" cy="501199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God doesn’t get everything He wants: Ro.10:21”</a:t>
            </a:r>
          </a:p>
          <a:p>
            <a:pPr lvl="1">
              <a:spcBef>
                <a:spcPts val="400"/>
              </a:spcBef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 His ultimate will is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accom-plished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Hb.4:12 – </a:t>
            </a:r>
          </a:p>
          <a:p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452" y="3962400"/>
            <a:ext cx="8229600" cy="2760408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00"/>
                </a:solidFill>
              </a:rPr>
              <a:t>…word of God </a:t>
            </a:r>
            <a:r>
              <a:rPr lang="en-US" sz="3200" i="1" dirty="0">
                <a:solidFill>
                  <a:srgbClr val="FFFF00"/>
                </a:solidFill>
              </a:rPr>
              <a:t>is</a:t>
            </a:r>
            <a:r>
              <a:rPr lang="en-US" sz="3200" dirty="0">
                <a:solidFill>
                  <a:srgbClr val="FFFF00"/>
                </a:solidFill>
              </a:rPr>
              <a:t> living and powerful, and sharper than any two-edged sword, piercing even to the division of soul &amp; spirit, and of joints and marrow, and is a </a:t>
            </a:r>
            <a:r>
              <a:rPr lang="en-US" sz="3200" b="1" dirty="0">
                <a:solidFill>
                  <a:srgbClr val="FFFF00"/>
                </a:solidFill>
              </a:rPr>
              <a:t>discerner</a:t>
            </a:r>
            <a:r>
              <a:rPr lang="en-US" sz="3200" dirty="0">
                <a:solidFill>
                  <a:srgbClr val="FFFF00"/>
                </a:solidFill>
              </a:rPr>
              <a:t> of the thoughts and intents of the heart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69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rgbClr val="000066"/>
          </a:solidFill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FOR . . . It Is Exclusive</a:t>
            </a:r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FOR . . . It Is Exalted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10-11: FOR . . . It Is Effective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 FOR . . . It Is Emancipating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693608"/>
            <a:ext cx="8229600" cy="501199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would lead His people out of Babylon with great joy</a:t>
            </a:r>
          </a:p>
          <a:p>
            <a:pPr>
              <a:spcBef>
                <a:spcPts val="600"/>
              </a:spcBef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can do same for slaves of sin. 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3844" y="3733800"/>
            <a:ext cx="7863348" cy="2133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He answered and said to them,</a:t>
            </a:r>
            <a:b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tell you that if these should keep silent, the stones would immediately cry out”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Luke 19:40</a:t>
            </a:r>
            <a:endPara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782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7244" y="685800"/>
            <a:ext cx="6781800" cy="1524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Only God Can</a:t>
            </a:r>
            <a:b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Satisfy Our Needs,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1-5</a:t>
            </a:r>
            <a:endParaRPr lang="en-US" sz="3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525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is scarce in East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Sold by vendors (1)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Thirst: an endless, aching need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WATERS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life, refreshment, Mt.5:6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WINE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evil, 56:12; blessing, 65:8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MILK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1 Pt.2:2</a:t>
            </a:r>
          </a:p>
        </p:txBody>
      </p:sp>
    </p:spTree>
    <p:extLst>
      <p:ext uri="{BB962C8B-B14F-4D97-AF65-F5344CB8AC3E}">
        <p14:creationId xmlns="" xmlns:p14="http://schemas.microsoft.com/office/powerpoint/2010/main" val="106111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Come…Buy…Eat (1) 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Conditional –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9831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Hunger: an endless, aching need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COME: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BUY: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EAT:</a:t>
            </a:r>
          </a:p>
          <a:p>
            <a:pPr lvl="1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Buy without money (grace)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owe; He paid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fine print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298288"/>
            <a:ext cx="5257800" cy="1828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 starving man money: he must go, buy, eat.  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Hb.5:8-9</a:t>
            </a:r>
          </a:p>
        </p:txBody>
      </p:sp>
    </p:spTree>
    <p:extLst>
      <p:ext uri="{BB962C8B-B14F-4D97-AF65-F5344CB8AC3E}">
        <p14:creationId xmlns="" xmlns:p14="http://schemas.microsoft.com/office/powerpoint/2010/main" val="376529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 listens to everyone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L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(2)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9831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Spent money on bogus bread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Lk.15:16, not filling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Jn.6:35, only one source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Ro.6:20-21, matter of life &amp; death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Dt.8:3, not by bread alone</a:t>
            </a:r>
            <a:endParaRPr lang="en-US" altLang="en-US" sz="33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62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to do with ears: (3-4) 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INCLINE –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88" y="1493837"/>
            <a:ext cx="8382000" cy="49831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Implies: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395748" y="2286000"/>
            <a:ext cx="4800600" cy="2438400"/>
          </a:xfrm>
          <a:prstGeom prst="homePlate">
            <a:avLst/>
          </a:prstGeom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US" altLang="en-US" sz="3300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Eager</a:t>
            </a:r>
            <a:r>
              <a:rPr lang="en-US" altLang="en-US" sz="33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reception</a:t>
            </a:r>
          </a:p>
          <a:p>
            <a:pPr lvl="0"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US" altLang="en-US" sz="3300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Exclusive</a:t>
            </a:r>
            <a:r>
              <a:rPr lang="en-US" altLang="en-US" sz="33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interest</a:t>
            </a:r>
          </a:p>
          <a:p>
            <a:pPr lvl="0"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US" altLang="en-US" sz="3300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Explicit</a:t>
            </a:r>
            <a:r>
              <a:rPr lang="en-US" altLang="en-US" sz="33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obedience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5196348" y="2286000"/>
            <a:ext cx="3490452" cy="24384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Everlasting covenant</a:t>
            </a:r>
            <a:br>
              <a:rPr lang="en-US" sz="3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Sure mercies</a:t>
            </a:r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</a:p>
          <a:p>
            <a:pPr algn="ctr"/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 Sm.7:16</a:t>
            </a:r>
          </a:p>
          <a:p>
            <a:pPr algn="ctr"/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Ac.13:34</a:t>
            </a:r>
          </a:p>
        </p:txBody>
      </p:sp>
    </p:spTree>
    <p:extLst>
      <p:ext uri="{BB962C8B-B14F-4D97-AF65-F5344CB8AC3E}">
        <p14:creationId xmlns="" xmlns:p14="http://schemas.microsoft.com/office/powerpoint/2010/main" val="381752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Prophet addresses Messiah: (5)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88" y="1371600"/>
            <a:ext cx="8382000" cy="49831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 a nation He does not know</a:t>
            </a:r>
            <a:b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become His people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5408" y="2667000"/>
            <a:ext cx="7435644" cy="2057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33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Ephesians 2:12-13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</a:t>
            </a: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call is effective.  Is.2:2-3</a:t>
            </a:r>
          </a:p>
          <a:p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Glorified</a:t>
            </a:r>
            <a:r>
              <a:rPr lang="en-US" sz="3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1 Tim.3:16</a:t>
            </a:r>
            <a:endParaRPr lang="en-US" sz="3300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206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world offers bogus bread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sea water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88" y="1570037"/>
            <a:ext cx="8382000" cy="483076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Worldly treasures. 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Lk.12:13-15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Worldly triumphs. 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Ph.3:…7-8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Worldly temptations. 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Jn.2:15-17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235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7244" y="685800"/>
            <a:ext cx="67818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Only God Can Satisfy Our Needs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89704" y="1371600"/>
            <a:ext cx="6781800" cy="1524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Delay Can Be Fatal,</a:t>
            </a:r>
            <a:b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6-7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6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1923</TotalTime>
  <Words>567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1_Default Design</vt:lpstr>
      <vt:lpstr>An Offer Too Good To Refuse</vt:lpstr>
      <vt:lpstr>Slide 2</vt:lpstr>
      <vt:lpstr>Water is scarce in East Sold by vendors (1)</vt:lpstr>
      <vt:lpstr>Come…Buy…Eat (1)  – Conditional –</vt:lpstr>
      <vt:lpstr>Israel listens to everyone but LORD (2)</vt:lpstr>
      <vt:lpstr>What to do with ears: (3-4)  – INCLINE –</vt:lpstr>
      <vt:lpstr>Prophet addresses Messiah: (5)</vt:lpstr>
      <vt:lpstr>This world offers bogus bread and sea water</vt:lpstr>
      <vt:lpstr>Slide 9</vt:lpstr>
      <vt:lpstr>Our response to grace</vt:lpstr>
      <vt:lpstr>Slide 11</vt:lpstr>
      <vt:lpstr>8: FOR . . . It Is Exclusive</vt:lpstr>
      <vt:lpstr>8: FOR . . . It Is Exclusive 9: FOR . . . It Is Exalted</vt:lpstr>
      <vt:lpstr>8: FOR . . . It Is Exclusive 9: FOR . . . It Is Exalted 10-11: FOR . . . It Is Effective</vt:lpstr>
      <vt:lpstr>8: FOR . . . It Is Exclusive 9: FOR . . . It Is Exalted 10-11: FOR . . . It Is Effective</vt:lpstr>
      <vt:lpstr>8: FOR . . . It Is Exclusive 9: FOR . . . It Is Exalted 10-11: FOR . . . It Is Effective</vt:lpstr>
      <vt:lpstr>8: FOR . . . It Is Exclusive 9: FOR . . . It Is Exalted 10-11: FOR . . . It Is Effective 12: FOR . . . It Is Emancipating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church of Christ</cp:lastModifiedBy>
  <cp:revision>247</cp:revision>
  <dcterms:created xsi:type="dcterms:W3CDTF">2009-11-19T19:19:29Z</dcterms:created>
  <dcterms:modified xsi:type="dcterms:W3CDTF">2016-07-17T16:27:02Z</dcterms:modified>
</cp:coreProperties>
</file>