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B98"/>
    <a:srgbClr val="304A75"/>
    <a:srgbClr val="9260A2"/>
    <a:srgbClr val="927BE8"/>
    <a:srgbClr val="4D8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102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1715-EC25-BE4D-AD85-A35AB16BCB53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284D-F4DF-8949-A26F-829D529B7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1715-EC25-BE4D-AD85-A35AB16BCB53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284D-F4DF-8949-A26F-829D529B7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1715-EC25-BE4D-AD85-A35AB16BCB53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284D-F4DF-8949-A26F-829D529B7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1715-EC25-BE4D-AD85-A35AB16BCB53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284D-F4DF-8949-A26F-829D529B7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1715-EC25-BE4D-AD85-A35AB16BCB53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284D-F4DF-8949-A26F-829D529B7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1715-EC25-BE4D-AD85-A35AB16BCB53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284D-F4DF-8949-A26F-829D529B7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1715-EC25-BE4D-AD85-A35AB16BCB53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284D-F4DF-8949-A26F-829D529B7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1715-EC25-BE4D-AD85-A35AB16BCB53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284D-F4DF-8949-A26F-829D529B7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1715-EC25-BE4D-AD85-A35AB16BCB53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284D-F4DF-8949-A26F-829D529B7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1715-EC25-BE4D-AD85-A35AB16BCB53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284D-F4DF-8949-A26F-829D529B7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31715-EC25-BE4D-AD85-A35AB16BCB53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3284D-F4DF-8949-A26F-829D529B71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31715-EC25-BE4D-AD85-A35AB16BCB53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284D-F4DF-8949-A26F-829D529B71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37067" y="-33866"/>
            <a:ext cx="9635067" cy="2438400"/>
          </a:xfrm>
          <a:solidFill>
            <a:srgbClr val="9260A2"/>
          </a:solidFill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Let your light so shine before men, that they may see your good works and glorify your Father in heaven.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9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304A75"/>
                </a:solidFill>
                <a:latin typeface="Doves Type"/>
                <a:cs typeface="Doves Type"/>
              </a:rPr>
              <a:t>Matthew 5:16</a:t>
            </a:r>
          </a:p>
          <a:p>
            <a:pPr marL="0" indent="0">
              <a:buNone/>
            </a:pPr>
            <a:endParaRPr lang="en-US" sz="4400" dirty="0">
              <a:solidFill>
                <a:srgbClr val="304A75"/>
              </a:solidFill>
              <a:latin typeface="Doves Type"/>
              <a:cs typeface="Doves Typ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37067" y="-33866"/>
            <a:ext cx="9635067" cy="2438400"/>
          </a:xfrm>
          <a:solidFill>
            <a:srgbClr val="9260A2"/>
          </a:solidFill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Let </a:t>
            </a:r>
            <a:r>
              <a:rPr lang="en-US" dirty="0">
                <a:solidFill>
                  <a:srgbClr val="FFFFFF"/>
                </a:solidFill>
                <a:latin typeface="Doves Type"/>
                <a:cs typeface="Doves Type"/>
              </a:rPr>
              <a:t>your 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light </a:t>
            </a:r>
            <a:r>
              <a:rPr lang="en-US" dirty="0">
                <a:solidFill>
                  <a:srgbClr val="FFFFFF"/>
                </a:solidFill>
                <a:latin typeface="Doves Type"/>
                <a:cs typeface="Doves Type"/>
              </a:rPr>
              <a:t>so shine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 before men, </a:t>
            </a:r>
            <a:r>
              <a:rPr lang="en-US" dirty="0">
                <a:solidFill>
                  <a:srgbClr val="FFFFFF"/>
                </a:solidFill>
                <a:latin typeface="Doves Type"/>
                <a:cs typeface="Doves Type"/>
              </a:rPr>
              <a:t>that they may see 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your good works and </a:t>
            </a:r>
            <a:r>
              <a:rPr lang="en-US" u="sng" dirty="0">
                <a:solidFill>
                  <a:srgbClr val="FEBB98"/>
                </a:solidFill>
                <a:latin typeface="Doves Type"/>
                <a:cs typeface="Doves Type"/>
              </a:rPr>
              <a:t>glorify your Father in heaven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9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304A75"/>
                </a:solidFill>
                <a:latin typeface="Doves Type"/>
                <a:cs typeface="Doves Type"/>
              </a:rPr>
              <a:t>Gal.6:17 – Marks</a:t>
            </a:r>
          </a:p>
          <a:p>
            <a:pPr marL="400050" lvl="1" indent="0">
              <a:buNone/>
            </a:pPr>
            <a:r>
              <a:rPr lang="en-US" sz="4000" dirty="0">
                <a:solidFill>
                  <a:srgbClr val="304A75"/>
                </a:solidFill>
                <a:latin typeface="Doves Type"/>
                <a:cs typeface="Doves Type"/>
              </a:rPr>
              <a:t>Same word as Tattoo or Brand</a:t>
            </a:r>
          </a:p>
          <a:p>
            <a:pPr marL="400050" lvl="1" indent="0">
              <a:buNone/>
            </a:pPr>
            <a:r>
              <a:rPr lang="en-US" sz="4000" dirty="0">
                <a:solidFill>
                  <a:srgbClr val="304A75"/>
                </a:solidFill>
                <a:latin typeface="Doves Type"/>
                <a:cs typeface="Doves Type"/>
              </a:rPr>
              <a:t>Our word: Stigma</a:t>
            </a:r>
          </a:p>
          <a:p>
            <a:pPr marL="400050" lvl="1" indent="0">
              <a:buNone/>
            </a:pPr>
            <a:r>
              <a:rPr lang="en-US" sz="4000" dirty="0">
                <a:solidFill>
                  <a:srgbClr val="304A75"/>
                </a:solidFill>
                <a:latin typeface="Doves Type"/>
                <a:cs typeface="Doves Type"/>
              </a:rPr>
              <a:t>Heb.13:13</a:t>
            </a:r>
          </a:p>
        </p:txBody>
      </p:sp>
      <p:pic>
        <p:nvPicPr>
          <p:cNvPr id="6" name="Picture 5" descr="chevy-badge-placehol-18_600x0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362249"/>
            <a:ext cx="1828800" cy="67360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37067" y="-33866"/>
            <a:ext cx="9635067" cy="2438400"/>
          </a:xfrm>
          <a:solidFill>
            <a:srgbClr val="9260A2"/>
          </a:solidFill>
        </p:spPr>
        <p:txBody>
          <a:bodyPr>
            <a:noAutofit/>
          </a:bodyPr>
          <a:lstStyle/>
          <a:p>
            <a:r>
              <a:rPr lang="en-US" u="sng" dirty="0">
                <a:solidFill>
                  <a:srgbClr val="FEBB98"/>
                </a:solidFill>
                <a:latin typeface="Doves Type"/>
                <a:cs typeface="Doves Type"/>
              </a:rPr>
              <a:t>Let 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your light so shine before men, that they may see your good works and glorify your Father in heaven.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9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304A75"/>
                </a:solidFill>
                <a:latin typeface="Doves Type"/>
                <a:cs typeface="Doves Type"/>
              </a:rPr>
              <a:t>Command</a:t>
            </a:r>
          </a:p>
          <a:p>
            <a:pPr marL="400050" lvl="1" indent="0">
              <a:buNone/>
            </a:pPr>
            <a:r>
              <a:rPr lang="en-US" sz="4000" dirty="0">
                <a:solidFill>
                  <a:srgbClr val="304A75"/>
                </a:solidFill>
                <a:latin typeface="Doves Type"/>
                <a:cs typeface="Doves Type"/>
              </a:rPr>
              <a:t>1 – Within our control</a:t>
            </a:r>
          </a:p>
          <a:p>
            <a:pPr marL="400050" lvl="1" indent="0">
              <a:buNone/>
            </a:pPr>
            <a:r>
              <a:rPr lang="en-US" sz="4000" dirty="0">
                <a:solidFill>
                  <a:srgbClr val="304A75"/>
                </a:solidFill>
                <a:latin typeface="Doves Type"/>
                <a:cs typeface="Doves Type"/>
              </a:rPr>
              <a:t>2 – Will not happen without our effort</a:t>
            </a:r>
          </a:p>
          <a:p>
            <a:pPr marL="800100" lvl="2" indent="0">
              <a:buNone/>
            </a:pPr>
            <a:r>
              <a:rPr lang="en-US" sz="3600" dirty="0">
                <a:solidFill>
                  <a:srgbClr val="304A75"/>
                </a:solidFill>
                <a:latin typeface="Doves Type"/>
                <a:cs typeface="Doves Type"/>
              </a:rPr>
              <a:t>Titus 3:3-8</a:t>
            </a:r>
          </a:p>
          <a:p>
            <a:pPr marL="800100" lvl="2" indent="0">
              <a:buNone/>
            </a:pPr>
            <a:r>
              <a:rPr lang="en-US" sz="3600" dirty="0">
                <a:solidFill>
                  <a:srgbClr val="304A75"/>
                </a:solidFill>
                <a:latin typeface="Doves Type"/>
                <a:cs typeface="Doves Type"/>
              </a:rPr>
              <a:t>Heb.4:1; 4:11; 6:1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37067" y="-33866"/>
            <a:ext cx="9635067" cy="2438400"/>
          </a:xfrm>
          <a:solidFill>
            <a:srgbClr val="9260A2"/>
          </a:solidFill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Let </a:t>
            </a:r>
            <a:r>
              <a:rPr lang="en-US" u="sng" dirty="0">
                <a:solidFill>
                  <a:srgbClr val="FEBB98"/>
                </a:solidFill>
                <a:latin typeface="Doves Type"/>
                <a:cs typeface="Doves Type"/>
              </a:rPr>
              <a:t>your 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light so shine before men, that they may see your good works and glorify your Father in heaven.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9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304A75"/>
                </a:solidFill>
                <a:latin typeface="Doves Type"/>
                <a:cs typeface="Doves Type"/>
              </a:rPr>
              <a:t>Personal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304A75"/>
                </a:solidFill>
                <a:latin typeface="Doves Type"/>
                <a:cs typeface="Doves Type"/>
              </a:rPr>
              <a:t>NOT Corporate</a:t>
            </a:r>
          </a:p>
          <a:p>
            <a:pPr marL="400050" lvl="1" indent="0">
              <a:buNone/>
            </a:pPr>
            <a:r>
              <a:rPr lang="en-US" sz="4000" dirty="0">
                <a:solidFill>
                  <a:srgbClr val="304A75"/>
                </a:solidFill>
                <a:latin typeface="Doves Type"/>
                <a:cs typeface="Doves Type"/>
              </a:rPr>
              <a:t>Rom.10:14</a:t>
            </a:r>
          </a:p>
          <a:p>
            <a:pPr marL="400050" lvl="1" indent="0">
              <a:buNone/>
            </a:pPr>
            <a:r>
              <a:rPr lang="en-US" sz="4000" dirty="0">
                <a:solidFill>
                  <a:srgbClr val="304A75"/>
                </a:solidFill>
                <a:latin typeface="Doves Type"/>
                <a:cs typeface="Doves Type"/>
              </a:rPr>
              <a:t>2 Cor.5:10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37067" y="-33866"/>
            <a:ext cx="9635067" cy="2438400"/>
          </a:xfrm>
          <a:solidFill>
            <a:srgbClr val="9260A2"/>
          </a:solidFill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Let </a:t>
            </a:r>
            <a:r>
              <a:rPr lang="en-US" dirty="0">
                <a:solidFill>
                  <a:srgbClr val="FFFFFF"/>
                </a:solidFill>
                <a:latin typeface="Doves Type"/>
                <a:cs typeface="Doves Type"/>
              </a:rPr>
              <a:t>your </a:t>
            </a:r>
            <a:r>
              <a:rPr lang="en-US" u="sng" dirty="0">
                <a:solidFill>
                  <a:srgbClr val="FEBB98"/>
                </a:solidFill>
                <a:latin typeface="Doves Type"/>
                <a:cs typeface="Doves Type"/>
              </a:rPr>
              <a:t>light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 so shine before men, that they may see your good works and glorify your Father in heaven.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9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304A75"/>
                </a:solidFill>
                <a:latin typeface="Doves Type"/>
                <a:cs typeface="Doves Type"/>
              </a:rPr>
              <a:t>Not Darkness</a:t>
            </a:r>
          </a:p>
          <a:p>
            <a:pPr marL="400050" lvl="1" indent="0">
              <a:buNone/>
            </a:pPr>
            <a:r>
              <a:rPr lang="en-US" sz="4000" dirty="0">
                <a:solidFill>
                  <a:srgbClr val="304A75"/>
                </a:solidFill>
                <a:latin typeface="Doves Type"/>
                <a:cs typeface="Doves Type"/>
              </a:rPr>
              <a:t>Lk.11:34-36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37067" y="-33866"/>
            <a:ext cx="9635067" cy="2438400"/>
          </a:xfrm>
          <a:solidFill>
            <a:srgbClr val="9260A2"/>
          </a:solidFill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Let </a:t>
            </a:r>
            <a:r>
              <a:rPr lang="en-US" dirty="0">
                <a:solidFill>
                  <a:srgbClr val="FFFFFF"/>
                </a:solidFill>
                <a:latin typeface="Doves Type"/>
                <a:cs typeface="Doves Type"/>
              </a:rPr>
              <a:t>your 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light </a:t>
            </a:r>
            <a:r>
              <a:rPr lang="en-US" u="sng" dirty="0">
                <a:solidFill>
                  <a:srgbClr val="FEBB98"/>
                </a:solidFill>
                <a:latin typeface="Doves Type"/>
                <a:cs typeface="Doves Type"/>
              </a:rPr>
              <a:t>so shine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 before men, that they may see your good works and glorify your Father in heaven.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9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304A75"/>
                </a:solidFill>
                <a:latin typeface="Doves Type"/>
                <a:cs typeface="Doves Type"/>
              </a:rPr>
              <a:t>Matt.17:2 – The transfiguration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304A75"/>
                </a:solidFill>
                <a:latin typeface="Doves Type"/>
                <a:cs typeface="Doves Type"/>
              </a:rPr>
              <a:t>2 Cor.4:6-11 – The transformation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37067" y="-33866"/>
            <a:ext cx="9635067" cy="2438400"/>
          </a:xfrm>
          <a:solidFill>
            <a:srgbClr val="9260A2"/>
          </a:solidFill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Let </a:t>
            </a:r>
            <a:r>
              <a:rPr lang="en-US" dirty="0">
                <a:solidFill>
                  <a:srgbClr val="FFFFFF"/>
                </a:solidFill>
                <a:latin typeface="Doves Type"/>
                <a:cs typeface="Doves Type"/>
              </a:rPr>
              <a:t>your 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light </a:t>
            </a:r>
            <a:r>
              <a:rPr lang="en-US" dirty="0">
                <a:solidFill>
                  <a:srgbClr val="FFFFFF"/>
                </a:solidFill>
                <a:latin typeface="Doves Type"/>
                <a:cs typeface="Doves Type"/>
              </a:rPr>
              <a:t>so shine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 </a:t>
            </a:r>
            <a:r>
              <a:rPr lang="en-US" u="sng" dirty="0">
                <a:solidFill>
                  <a:srgbClr val="FEBB98"/>
                </a:solidFill>
                <a:latin typeface="Doves Type"/>
                <a:cs typeface="Doves Type"/>
              </a:rPr>
              <a:t>before men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, that they may see your good works and glorify your Father in heaven.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9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304A75"/>
                </a:solidFill>
                <a:latin typeface="Doves Type"/>
                <a:cs typeface="Doves Type"/>
              </a:rPr>
              <a:t>Public</a:t>
            </a:r>
          </a:p>
          <a:p>
            <a:pPr marL="400050" lvl="1" indent="0">
              <a:buNone/>
            </a:pPr>
            <a:r>
              <a:rPr lang="en-US" sz="4000" dirty="0">
                <a:solidFill>
                  <a:srgbClr val="304A75"/>
                </a:solidFill>
                <a:latin typeface="Doves Type"/>
                <a:cs typeface="Doves Type"/>
              </a:rPr>
              <a:t>Matt.5:10-11</a:t>
            </a:r>
          </a:p>
          <a:p>
            <a:pPr marL="400050" lvl="1" indent="0">
              <a:buNone/>
            </a:pPr>
            <a:r>
              <a:rPr lang="en-US" sz="4000" dirty="0">
                <a:solidFill>
                  <a:srgbClr val="304A75"/>
                </a:solidFill>
                <a:latin typeface="Doves Type"/>
                <a:cs typeface="Doves Type"/>
              </a:rPr>
              <a:t>1 Cor.1:23</a:t>
            </a:r>
          </a:p>
          <a:p>
            <a:pPr marL="400050" lvl="1" indent="0">
              <a:buNone/>
            </a:pPr>
            <a:r>
              <a:rPr lang="en-US" sz="4000" dirty="0">
                <a:solidFill>
                  <a:srgbClr val="304A75"/>
                </a:solidFill>
                <a:latin typeface="Doves Type"/>
                <a:cs typeface="Doves Type"/>
              </a:rPr>
              <a:t>Mk.8:38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37067" y="-33866"/>
            <a:ext cx="9635067" cy="2438400"/>
          </a:xfrm>
          <a:solidFill>
            <a:srgbClr val="9260A2"/>
          </a:solidFill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Let </a:t>
            </a:r>
            <a:r>
              <a:rPr lang="en-US" dirty="0">
                <a:solidFill>
                  <a:srgbClr val="FFFFFF"/>
                </a:solidFill>
                <a:latin typeface="Doves Type"/>
                <a:cs typeface="Doves Type"/>
              </a:rPr>
              <a:t>your 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light </a:t>
            </a:r>
            <a:r>
              <a:rPr lang="en-US" dirty="0">
                <a:solidFill>
                  <a:srgbClr val="FFFFFF"/>
                </a:solidFill>
                <a:latin typeface="Doves Type"/>
                <a:cs typeface="Doves Type"/>
              </a:rPr>
              <a:t>so shine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 before men, </a:t>
            </a:r>
            <a:r>
              <a:rPr lang="en-US" u="sng" dirty="0">
                <a:solidFill>
                  <a:srgbClr val="FEBB98"/>
                </a:solidFill>
                <a:latin typeface="Doves Type"/>
                <a:cs typeface="Doves Type"/>
              </a:rPr>
              <a:t>that they may see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 your good works and glorify your Father in heaven.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9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304A75"/>
                </a:solidFill>
                <a:latin typeface="Doves Type"/>
                <a:cs typeface="Doves Type"/>
              </a:rPr>
              <a:t>NOT Charity – Matt.6:1-4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304A75"/>
                </a:solidFill>
                <a:latin typeface="Doves Type"/>
                <a:cs typeface="Doves Type"/>
              </a:rPr>
              <a:t>NOT Piety – Matt.6:5-6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304A75"/>
                </a:solidFill>
                <a:latin typeface="Doves Type"/>
                <a:cs typeface="Doves Type"/>
              </a:rPr>
              <a:t>NOT Self Denial – Matt.6:16-18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37067" y="-33866"/>
            <a:ext cx="9635067" cy="2438400"/>
          </a:xfrm>
          <a:solidFill>
            <a:srgbClr val="9260A2"/>
          </a:solidFill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Let </a:t>
            </a:r>
            <a:r>
              <a:rPr lang="en-US" dirty="0">
                <a:solidFill>
                  <a:srgbClr val="FFFFFF"/>
                </a:solidFill>
                <a:latin typeface="Doves Type"/>
                <a:cs typeface="Doves Type"/>
              </a:rPr>
              <a:t>your 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light </a:t>
            </a:r>
            <a:r>
              <a:rPr lang="en-US" dirty="0">
                <a:solidFill>
                  <a:srgbClr val="FFFFFF"/>
                </a:solidFill>
                <a:latin typeface="Doves Type"/>
                <a:cs typeface="Doves Type"/>
              </a:rPr>
              <a:t>so shine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 before men, </a:t>
            </a:r>
            <a:r>
              <a:rPr lang="en-US" dirty="0">
                <a:solidFill>
                  <a:srgbClr val="FFFFFF"/>
                </a:solidFill>
                <a:latin typeface="Doves Type"/>
                <a:cs typeface="Doves Type"/>
              </a:rPr>
              <a:t>that they may see </a:t>
            </a:r>
            <a:r>
              <a:rPr lang="en-US" u="sng" dirty="0">
                <a:solidFill>
                  <a:srgbClr val="FEBB98"/>
                </a:solidFill>
                <a:latin typeface="Doves Type"/>
                <a:cs typeface="Doves Type"/>
              </a:rPr>
              <a:t>your good works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 and glorify your Father in heaven.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9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304A75"/>
                </a:solidFill>
                <a:latin typeface="Doves Type"/>
                <a:cs typeface="Doves Type"/>
              </a:rPr>
              <a:t>Phil.2:12-16 – The Power of Example</a:t>
            </a:r>
          </a:p>
          <a:p>
            <a:pPr marL="400050" lvl="1" indent="0">
              <a:buNone/>
            </a:pPr>
            <a:r>
              <a:rPr lang="en-US" sz="4000" dirty="0">
                <a:solidFill>
                  <a:srgbClr val="304A75"/>
                </a:solidFill>
                <a:latin typeface="Doves Type"/>
                <a:cs typeface="Doves Type"/>
              </a:rPr>
              <a:t>2 Thes.2:14 </a:t>
            </a:r>
          </a:p>
          <a:p>
            <a:pPr marL="400050" lvl="1" indent="0">
              <a:buNone/>
            </a:pPr>
            <a:r>
              <a:rPr lang="en-US" sz="4000" dirty="0">
                <a:solidFill>
                  <a:srgbClr val="304A75"/>
                </a:solidFill>
                <a:latin typeface="Doves Type"/>
                <a:cs typeface="Doves Type"/>
              </a:rPr>
              <a:t>Rom.1:16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37067" y="-33866"/>
            <a:ext cx="9635067" cy="2438400"/>
          </a:xfrm>
          <a:solidFill>
            <a:srgbClr val="9260A2"/>
          </a:solidFill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Let </a:t>
            </a:r>
            <a:r>
              <a:rPr lang="en-US" dirty="0">
                <a:solidFill>
                  <a:srgbClr val="FFFFFF"/>
                </a:solidFill>
                <a:latin typeface="Doves Type"/>
                <a:cs typeface="Doves Type"/>
              </a:rPr>
              <a:t>your 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light </a:t>
            </a:r>
            <a:r>
              <a:rPr lang="en-US" dirty="0">
                <a:solidFill>
                  <a:srgbClr val="FFFFFF"/>
                </a:solidFill>
                <a:latin typeface="Doves Type"/>
                <a:cs typeface="Doves Type"/>
              </a:rPr>
              <a:t>so shine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 before men, </a:t>
            </a:r>
            <a:r>
              <a:rPr lang="en-US" dirty="0">
                <a:solidFill>
                  <a:srgbClr val="FFFFFF"/>
                </a:solidFill>
                <a:latin typeface="Doves Type"/>
                <a:cs typeface="Doves Type"/>
              </a:rPr>
              <a:t>that they may see 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your good works and </a:t>
            </a:r>
            <a:r>
              <a:rPr lang="en-US" u="sng" dirty="0">
                <a:solidFill>
                  <a:srgbClr val="FEBB98"/>
                </a:solidFill>
                <a:latin typeface="Doves Type"/>
                <a:cs typeface="Doves Type"/>
              </a:rPr>
              <a:t>glorify your Father in heaven</a:t>
            </a:r>
            <a:r>
              <a:rPr lang="en-US" dirty="0">
                <a:solidFill>
                  <a:schemeClr val="bg1"/>
                </a:solidFill>
                <a:latin typeface="Doves Type"/>
                <a:cs typeface="Doves Type"/>
              </a:rPr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9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rgbClr val="304A75"/>
                </a:solidFill>
                <a:latin typeface="Doves Type"/>
                <a:cs typeface="Doves Type"/>
              </a:rPr>
              <a:t>Gal.6:17 – Marks</a:t>
            </a:r>
          </a:p>
          <a:p>
            <a:pPr marL="400050" lvl="1" indent="0">
              <a:buNone/>
            </a:pPr>
            <a:r>
              <a:rPr lang="en-US" sz="4000" dirty="0">
                <a:solidFill>
                  <a:srgbClr val="304A75"/>
                </a:solidFill>
                <a:latin typeface="Doves Type"/>
                <a:cs typeface="Doves Type"/>
              </a:rPr>
              <a:t>Same word as Tattoo or Brand</a:t>
            </a:r>
          </a:p>
        </p:txBody>
      </p:sp>
      <p:pic>
        <p:nvPicPr>
          <p:cNvPr id="6" name="Picture 5" descr="chevy-badge-placehol-18_600x0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362249"/>
            <a:ext cx="1828800" cy="67360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311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Doves Type</vt:lpstr>
      <vt:lpstr>Office Theme</vt:lpstr>
      <vt:lpstr>Let your light so shine before men, that they may see your good works and glorify your Father in heaven.</vt:lpstr>
      <vt:lpstr>Let your light so shine before men, that they may see your good works and glorify your Father in heaven.</vt:lpstr>
      <vt:lpstr>Let your light so shine before men, that they may see your good works and glorify your Father in heaven.</vt:lpstr>
      <vt:lpstr>Let your light so shine before men, that they may see your good works and glorify your Father in heaven.</vt:lpstr>
      <vt:lpstr>Let your light so shine before men, that they may see your good works and glorify your Father in heaven.</vt:lpstr>
      <vt:lpstr>Let your light so shine before men, that they may see your good works and glorify your Father in heaven.</vt:lpstr>
      <vt:lpstr>Let your light so shine before men, that they may see your good works and glorify your Father in heaven.</vt:lpstr>
      <vt:lpstr>Let your light so shine before men, that they may see your good works and glorify your Father in heaven.</vt:lpstr>
      <vt:lpstr>Let your light so shine before men, that they may see your good works and glorify your Father in heaven.</vt:lpstr>
      <vt:lpstr>Let your light so shine before men, that they may see your good works and glorify your Father in heaven.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your light so shine before men, that they may see your good works and glorify your Father in heaven.</dc:title>
  <dc:creator>Matt Duggin</dc:creator>
  <cp:lastModifiedBy>tchtcj@gmail.com</cp:lastModifiedBy>
  <cp:revision>4</cp:revision>
  <dcterms:created xsi:type="dcterms:W3CDTF">2016-07-31T03:04:34Z</dcterms:created>
  <dcterms:modified xsi:type="dcterms:W3CDTF">2016-08-14T01:13:38Z</dcterms:modified>
</cp:coreProperties>
</file>