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5"/>
  </p:notesMasterIdLst>
  <p:sldIdLst>
    <p:sldId id="298" r:id="rId3"/>
    <p:sldId id="390" r:id="rId4"/>
    <p:sldId id="391" r:id="rId5"/>
    <p:sldId id="260" r:id="rId6"/>
    <p:sldId id="362" r:id="rId7"/>
    <p:sldId id="363" r:id="rId8"/>
    <p:sldId id="365" r:id="rId9"/>
    <p:sldId id="342" r:id="rId10"/>
    <p:sldId id="377" r:id="rId11"/>
    <p:sldId id="378" r:id="rId12"/>
    <p:sldId id="392" r:id="rId13"/>
    <p:sldId id="39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FFFFF"/>
    <a:srgbClr val="000066"/>
    <a:srgbClr val="FF3300"/>
    <a:srgbClr val="CC6600"/>
    <a:srgbClr val="00FF00"/>
    <a:srgbClr val="E18564"/>
    <a:srgbClr val="E88563"/>
    <a:srgbClr val="FFFF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Hindrances</a:t>
            </a:r>
            <a:b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Prayer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Common misunderstandings about prayer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930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eriod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unchangeable, so prayer has no effect.  [1 Pt.3:12]</a:t>
            </a:r>
          </a:p>
          <a:p>
            <a:pPr marL="74930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eriod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Omniscient God knows our needs before we ask.  [Ja.5:16]</a:t>
            </a:r>
          </a:p>
          <a:p>
            <a:pPr marL="74930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eriod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cannot answer prayers without miracles.   [Ja.5:17-18]</a:t>
            </a:r>
          </a:p>
          <a:p>
            <a:pPr marL="74930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AutoNum type="arabicPeriod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 influence is the only benefit of prayer.  [1 K.18.  Ja.5; 1:5]</a:t>
            </a: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6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Infidelity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524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III. Impurity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759952"/>
            <a:ext cx="9144000" cy="61164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2400" kern="0" dirty="0">
                <a:latin typeface="Verdana" pitchFamily="34" charset="0"/>
              </a:rPr>
              <a:t>II. Ignorance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8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Many warnings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Prov.28:9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Isa.59:1-2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 Pt.3:2…12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3018504"/>
            <a:ext cx="7772400" cy="21336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you returned and wept before the Lord, but the Lord would not listen to your voice nor give ear to you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Dt.1:45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334000"/>
            <a:ext cx="2819400" cy="11430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Immoral lives during week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6512" y="5334000"/>
            <a:ext cx="2819400" cy="11430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Impenitent prayers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8832" y="5334000"/>
            <a:ext cx="1967569" cy="1143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Unheard prayers</a:t>
            </a:r>
          </a:p>
        </p:txBody>
      </p:sp>
    </p:spTree>
    <p:extLst>
      <p:ext uri="{BB962C8B-B14F-4D97-AF65-F5344CB8AC3E}">
        <p14:creationId xmlns:p14="http://schemas.microsoft.com/office/powerpoint/2010/main" xmlns="" val="8445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Retreating armies cut into / broke up road behind them – </a:t>
            </a:r>
            <a:r>
              <a:rPr lang="en-US" sz="3600" i="1" dirty="0"/>
              <a:t>hindered</a:t>
            </a:r>
            <a:r>
              <a:rPr lang="en-US" sz="3600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u="sng" dirty="0"/>
              <a:t>Ac.24:4</a:t>
            </a:r>
            <a:r>
              <a:rPr lang="en-US" dirty="0"/>
              <a:t> –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But so that I may not ‘delay’ you any further…</a:t>
            </a:r>
          </a:p>
          <a:p>
            <a:pPr>
              <a:spcAft>
                <a:spcPts val="600"/>
              </a:spcAft>
            </a:pPr>
            <a:r>
              <a:rPr lang="en-US" u="sng" dirty="0"/>
              <a:t>1 Th.2:18</a:t>
            </a:r>
            <a:r>
              <a:rPr lang="en-US" dirty="0"/>
              <a:t> –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Therefore we wanted to come to you—even I, Paul, time and again—but Satan ‘hindered’ us.</a:t>
            </a:r>
          </a:p>
          <a:p>
            <a:pPr>
              <a:spcAft>
                <a:spcPts val="600"/>
              </a:spcAft>
            </a:pPr>
            <a:r>
              <a:rPr lang="en-US" u="sng" dirty="0"/>
              <a:t>Gal.5:7</a:t>
            </a:r>
            <a:r>
              <a:rPr lang="en-US" dirty="0"/>
              <a:t> –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You ran well. Who ‘hindered’ you from obeying the truth?</a:t>
            </a:r>
          </a:p>
          <a:p>
            <a:r>
              <a:rPr lang="en-US" u="sng" dirty="0"/>
              <a:t>1 Pt.3:7</a:t>
            </a:r>
            <a:r>
              <a:rPr lang="en-US" dirty="0"/>
              <a:t> –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 . .That your prayers may not be ‘hindered.’</a:t>
            </a:r>
          </a:p>
        </p:txBody>
      </p:sp>
    </p:spTree>
    <p:extLst>
      <p:ext uri="{BB962C8B-B14F-4D97-AF65-F5344CB8AC3E}">
        <p14:creationId xmlns:p14="http://schemas.microsoft.com/office/powerpoint/2010/main" xmlns="" val="25724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What if we lost privilege of prayer?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Remember many times we neglected it?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 hinders our prayers?</a:t>
            </a:r>
          </a:p>
        </p:txBody>
      </p:sp>
    </p:spTree>
    <p:extLst>
      <p:ext uri="{BB962C8B-B14F-4D97-AF65-F5344CB8AC3E}">
        <p14:creationId xmlns:p14="http://schemas.microsoft.com/office/powerpoint/2010/main" xmlns="" val="28118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I. Infidelity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James 1,</a:t>
            </a:r>
            <a:r>
              <a:rPr lang="en-US" altLang="en-US" sz="3600" dirty="0">
                <a:solidFill>
                  <a:srgbClr val="0000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doubter</a:t>
            </a:r>
            <a:endParaRPr lang="en-US" altLang="en-US" sz="3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indent="-503238">
              <a:spcAft>
                <a:spcPts val="1800"/>
              </a:spcAf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Bef>
                <a:spcPts val="1200"/>
              </a:spcBef>
              <a:spcAft>
                <a:spcPts val="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Faith-filled prayer rests on two bases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marL="176213">
              <a:spcBef>
                <a:spcPts val="1200"/>
              </a:spcBef>
              <a:spcAft>
                <a:spcPts val="600"/>
              </a:spcAft>
              <a:tabLst>
                <a:tab pos="633413" algn="l"/>
              </a:tabLst>
            </a:pPr>
            <a:r>
              <a:rPr lang="en-US" sz="3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Almighty; hears us.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38</a:t>
            </a:r>
          </a:p>
          <a:p>
            <a:pPr marL="176213">
              <a:spcBef>
                <a:spcPts val="1200"/>
              </a:spcBef>
              <a:spcAft>
                <a:spcPts val="600"/>
              </a:spcAft>
              <a:tabLst>
                <a:tab pos="633413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Love. 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Jn4:8; Ro.8:32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90052" y="1022556"/>
            <a:ext cx="8563896" cy="287839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let him ask in faith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with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doubt-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for he who doubts is like a wave of the sea driven and tossed by the wind.  For let not that man suppose that he will receive anything from the Lord… -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Ja.1:6-7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3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500" dirty="0">
                <a:solidFill>
                  <a:srgbClr val="000066"/>
                </a:solidFill>
                <a:latin typeface="+mn-lt"/>
              </a:rPr>
              <a:t>God answers prayer according to our eternal needs, not necessarily our earthly wants</a:t>
            </a:r>
            <a:endParaRPr lang="en-US" altLang="en-US" sz="35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1143000"/>
            <a:ext cx="9158748" cy="5715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Mt.20:22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‘Not now’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Ro.1:9, 13; 15:32.   Ac.28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 yes, then no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Mt.18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no, then yes </a:t>
            </a:r>
            <a:r>
              <a:rPr kumimoji="0" lang="en-US" sz="3200" b="0" i="0" u="none" strike="noStrike" cap="none" normalizeH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Moses; Lazarus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more than we ask for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1 K.3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200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other than we ask for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Dt.3:23-27.  2 Co.12</a:t>
            </a: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1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Infidelity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II. Ignorance</a:t>
            </a:r>
          </a:p>
        </p:txBody>
      </p:sp>
    </p:spTree>
    <p:extLst>
      <p:ext uri="{BB962C8B-B14F-4D97-AF65-F5344CB8AC3E}">
        <p14:creationId xmlns:p14="http://schemas.microsoft.com/office/powerpoint/2010/main" xmlns="" val="19766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Luke 11 –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implies right and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wrong way to pray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prayer, Lk.11:1…</a:t>
            </a:r>
          </a:p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prayer, Lk.11:2…</a:t>
            </a:r>
          </a:p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prayer, Lk.11:2-4 </a:t>
            </a:r>
            <a:b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Jn.5:14)</a:t>
            </a:r>
          </a:p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Continuation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prayer, Lk.11:5-8</a:t>
            </a:r>
          </a:p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Confidence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prayer, Lk.11:9-13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0066"/>
                </a:solidFill>
                <a:latin typeface="+mn-lt"/>
              </a:rPr>
              <a:t>The ‘wrong way’ illustrated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God to work miracles.  Hb.2:2-4.</a:t>
            </a:r>
          </a:p>
          <a:p>
            <a:pPr marL="574675" marR="0" indent="-398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God to save lost without obedience.</a:t>
            </a:r>
          </a:p>
          <a:p>
            <a:pPr marL="574675" marR="0" indent="-398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kumimoji="0" lang="en-US" sz="3200" b="0" i="0" u="none" strike="noStrike" cap="none" normalizeH="0" baseline="0" dirty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4950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 indent="-455613"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Ro.10:1-3.  </a:t>
            </a:r>
          </a:p>
          <a:p>
            <a:pPr marL="692150" lvl="1" indent="-455613"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 Jn.5:16.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89818" y="2286000"/>
            <a:ext cx="7384026" cy="2819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solidFill>
                  <a:srgbClr val="800000"/>
                </a:solidFill>
              </a:rPr>
              <a:t>8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though He was a Son, yet He learned obedience by the things which He suffered.   </a:t>
            </a:r>
            <a:r>
              <a:rPr lang="en-US" sz="3200" b="1" baseline="30000" dirty="0">
                <a:solidFill>
                  <a:srgbClr val="800000"/>
                </a:solidFill>
              </a:rPr>
              <a:t>9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And having been perfected,</a:t>
            </a:r>
            <a:br>
              <a:rPr lang="en-US" sz="32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He became the author of eternal</a:t>
            </a:r>
            <a:br>
              <a:rPr lang="en-US" sz="32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salvation to all who obey Him </a:t>
            </a:r>
            <a:r>
              <a:rPr lang="en-US" sz="3200" dirty="0"/>
              <a:t>– Hb.5.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9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2847</TotalTime>
  <Words>417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Pixel</vt:lpstr>
      <vt:lpstr>1_Default Design</vt:lpstr>
      <vt:lpstr>Hindrances To Prayer</vt:lpstr>
      <vt:lpstr>Retreating armies cut into / broke up road behind them – hindered </vt:lpstr>
      <vt:lpstr>What if we lost privilege of prayer?</vt:lpstr>
      <vt:lpstr>I. Infidelity</vt:lpstr>
      <vt:lpstr>James 1, the doubter</vt:lpstr>
      <vt:lpstr>God answers prayer according to our eternal needs, not necessarily our earthly wants</vt:lpstr>
      <vt:lpstr>I. Infidelity</vt:lpstr>
      <vt:lpstr>Luke 11 – implies right and wrong way to pray</vt:lpstr>
      <vt:lpstr>The ‘wrong way’ illustrated</vt:lpstr>
      <vt:lpstr>Common misunderstandings about prayer</vt:lpstr>
      <vt:lpstr>I. Infidelity</vt:lpstr>
      <vt:lpstr>Many warnings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346</cp:revision>
  <dcterms:created xsi:type="dcterms:W3CDTF">2007-07-13T04:29:51Z</dcterms:created>
  <dcterms:modified xsi:type="dcterms:W3CDTF">2016-08-08T00:46:10Z</dcterms:modified>
</cp:coreProperties>
</file>