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1" r:id="rId2"/>
  </p:sldMasterIdLst>
  <p:notesMasterIdLst>
    <p:notesMasterId r:id="rId20"/>
  </p:notesMasterIdLst>
  <p:sldIdLst>
    <p:sldId id="298" r:id="rId3"/>
    <p:sldId id="361" r:id="rId4"/>
    <p:sldId id="260" r:id="rId5"/>
    <p:sldId id="362" r:id="rId6"/>
    <p:sldId id="380" r:id="rId7"/>
    <p:sldId id="369" r:id="rId8"/>
    <p:sldId id="370" r:id="rId9"/>
    <p:sldId id="381" r:id="rId10"/>
    <p:sldId id="382" r:id="rId11"/>
    <p:sldId id="383" r:id="rId12"/>
    <p:sldId id="384" r:id="rId13"/>
    <p:sldId id="385" r:id="rId14"/>
    <p:sldId id="387" r:id="rId15"/>
    <p:sldId id="386" r:id="rId16"/>
    <p:sldId id="388" r:id="rId17"/>
    <p:sldId id="379" r:id="rId18"/>
    <p:sldId id="390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k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66"/>
    <a:srgbClr val="800000"/>
    <a:srgbClr val="CCFFFF"/>
    <a:srgbClr val="FFFF3E"/>
    <a:srgbClr val="FFFF99"/>
    <a:srgbClr val="FF3300"/>
    <a:srgbClr val="CC6600"/>
    <a:srgbClr val="00FF00"/>
    <a:srgbClr val="E185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02" y="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61EF3938-6E58-47D1-ADA4-CED2D9D4D0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2038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505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506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4506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506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507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4777565-6D42-467B-B8D3-CB8E6A935D0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50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507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9AA6C1-2900-403C-A8A7-B4322A774DA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866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8D9A2E-2E70-49FE-8C21-C79DE3577B6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6371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085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620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3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337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251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092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461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2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3DD182-DE71-4D6C-925A-852FB99E3D4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23822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0536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2960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66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3B085C-537E-45C2-982A-C92FB2733AD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367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3A68F3-2C62-4342-8CD9-4B7E3BC4D1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486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129167-431C-4EB1-AA15-666BA85D3FE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5191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69CA65-C9E9-4E54-92F6-216DF4E201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616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47C1A-F44E-425B-8DF5-CAED23AFD0F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375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40E7BB-2C79-402E-9C2C-4D25209E33E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80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BEE2C8-9216-48E1-8177-786757302EB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298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9392FB13-856B-4CE2-8004-801187B7181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403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403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4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4404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40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404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03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Ark Of Covenant Corrects God’s Critics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altLang="en-US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altLang="en-US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1-2 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Samuel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 1 Sam.6:13-21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19, ignorance and irreverence 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Nu.1:50-54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Slaughter vindicated God</a:t>
            </a:r>
            <a:r>
              <a:rPr lang="en-US" sz="2400" b="1" dirty="0">
                <a:solidFill>
                  <a:srgbClr val="800000"/>
                </a:solidFill>
              </a:rPr>
              <a:t> 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2971800"/>
            <a:ext cx="7848600" cy="2057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Philistine cart showed honor.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Judgment began at house of God; they knew better.</a:t>
            </a:r>
          </a:p>
        </p:txBody>
      </p:sp>
    </p:spTree>
    <p:extLst>
      <p:ext uri="{BB962C8B-B14F-4D97-AF65-F5344CB8AC3E}">
        <p14:creationId xmlns:p14="http://schemas.microsoft.com/office/powerpoint/2010/main" val="56144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 1 Sam.6:13-21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Irony: died by mercy seat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Greatest blessing </a:t>
            </a:r>
            <a:r>
              <a:rPr lang="en-US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→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greatest danger …because of irreverence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Men still desecrate holy things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sz="2400" b="1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Bible.  Mk.7:13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sz="2400" b="1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Lord’s day.  Ac.20:7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sz="2400" b="1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Worship.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4.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Marriage vows.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5.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Prayer.</a:t>
            </a:r>
          </a:p>
        </p:txBody>
      </p:sp>
    </p:spTree>
    <p:extLst>
      <p:ext uri="{BB962C8B-B14F-4D97-AF65-F5344CB8AC3E}">
        <p14:creationId xmlns:p14="http://schemas.microsoft.com/office/powerpoint/2010/main" val="3318890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816100"/>
          </a:xfrm>
          <a:solidFill>
            <a:schemeClr val="tx1"/>
          </a:solidFill>
        </p:spPr>
        <p:txBody>
          <a:bodyPr/>
          <a:lstStyle/>
          <a:p>
            <a:pPr algn="ctr">
              <a:spcAft>
                <a:spcPts val="1200"/>
              </a:spcAft>
            </a:pPr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I. God Cannot Be Dominated</a:t>
            </a:r>
            <a:b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II. God Cannot Be Defeated</a:t>
            </a:r>
            <a:b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III. God Will Not Be Disgraced</a:t>
            </a:r>
            <a:b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  <a:t>IV. God Will Not Be Disregarded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752600"/>
            <a:ext cx="9158748" cy="51054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174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2 Sam.6:1-11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Fatal flaws . . .</a:t>
            </a:r>
          </a:p>
          <a:p>
            <a:pPr marL="633413" indent="-633413">
              <a:spcAft>
                <a:spcPts val="600"/>
              </a:spcAft>
              <a:buFont typeface="+mj-lt"/>
              <a:buAutoNum type="arabicParenR"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cart,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 Nu.4:8…15</a:t>
            </a:r>
          </a:p>
          <a:p>
            <a:pPr marL="633413" indent="-633413">
              <a:spcAft>
                <a:spcPts val="600"/>
              </a:spcAft>
              <a:buFont typeface="+mj-lt"/>
              <a:buAutoNum type="arabicParenR"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 intentions,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4-5</a:t>
            </a:r>
          </a:p>
          <a:p>
            <a:pPr marL="633413" indent="-633413">
              <a:spcAft>
                <a:spcPts val="600"/>
              </a:spcAft>
              <a:buFont typeface="+mj-lt"/>
              <a:buAutoNum type="arabicParenR"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Progress,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6</a:t>
            </a:r>
          </a:p>
          <a:p>
            <a:pPr marL="633413" indent="-633413">
              <a:spcAft>
                <a:spcPts val="600"/>
              </a:spcAft>
              <a:buFont typeface="+mj-lt"/>
              <a:buAutoNum type="arabicParenR"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Did God a favor,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6-7</a:t>
            </a:r>
          </a:p>
          <a:p>
            <a:pPr marL="633413" indent="-633413">
              <a:spcAft>
                <a:spcPts val="0"/>
              </a:spcAft>
              <a:buFont typeface="+mj-lt"/>
              <a:buAutoNum type="arabicParenR"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Ignorance (no excuse),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</a:p>
          <a:p>
            <a:pPr marL="1031875" lvl="1" indent="-4572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Trivializes God to ignore His law</a:t>
            </a:r>
          </a:p>
          <a:p>
            <a:pPr marL="1489075" lvl="2" indent="-4572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Ac.21</a:t>
            </a:r>
          </a:p>
          <a:p>
            <a:pPr marL="1489075" lvl="2" indent="-4572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Burning building</a:t>
            </a:r>
          </a:p>
        </p:txBody>
      </p:sp>
    </p:spTree>
    <p:extLst>
      <p:ext uri="{BB962C8B-B14F-4D97-AF65-F5344CB8AC3E}">
        <p14:creationId xmlns:p14="http://schemas.microsoft.com/office/powerpoint/2010/main" val="380662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Is sincerity enough?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Sincerity never changes truth</a:t>
            </a:r>
          </a:p>
          <a:p>
            <a:pPr marL="514350" indent="-514350">
              <a:spcAft>
                <a:spcPts val="0"/>
              </a:spcAft>
              <a:buFont typeface="+mj-lt"/>
              <a:buAutoNum type="arabicParenR"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spcAft>
                <a:spcPts val="0"/>
              </a:spcAft>
              <a:buFont typeface="+mj-lt"/>
              <a:buAutoNum type="arabicParenR"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spcAft>
                <a:spcPts val="0"/>
              </a:spcAft>
              <a:buFont typeface="+mj-lt"/>
              <a:buAutoNum type="arabicParenR"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Gn.27, Isaac: Jacob is Esau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Gn.37, Jacob: Joseph is dead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Ac.26:9, Paul: ought to persecute</a:t>
            </a:r>
          </a:p>
          <a:p>
            <a:pPr marL="514350" indent="-514350">
              <a:spcAft>
                <a:spcPts val="0"/>
              </a:spcAft>
              <a:buFont typeface="+mj-lt"/>
              <a:buAutoNum type="arabicParenR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‘Have it your way’??</a:t>
            </a:r>
          </a:p>
        </p:txBody>
      </p:sp>
      <p:sp>
        <p:nvSpPr>
          <p:cNvPr id="4" name="Rectangle: Rounded Corners 3"/>
          <p:cNvSpPr/>
          <p:nvPr/>
        </p:nvSpPr>
        <p:spPr>
          <a:xfrm>
            <a:off x="656304" y="1524000"/>
            <a:ext cx="7848600" cy="16002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A thing is never right just because we believe it is so.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A thing is right only if God’s word says so.</a:t>
            </a:r>
          </a:p>
        </p:txBody>
      </p:sp>
    </p:spTree>
    <p:extLst>
      <p:ext uri="{BB962C8B-B14F-4D97-AF65-F5344CB8AC3E}">
        <p14:creationId xmlns:p14="http://schemas.microsoft.com/office/powerpoint/2010/main" val="194805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2135648"/>
          </a:xfrm>
          <a:solidFill>
            <a:schemeClr val="tx1"/>
          </a:solidFill>
        </p:spPr>
        <p:txBody>
          <a:bodyPr/>
          <a:lstStyle/>
          <a:p>
            <a:pPr algn="ctr">
              <a:spcAft>
                <a:spcPts val="1200"/>
              </a:spcAft>
            </a:pPr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I. God Cannot Be Dominated</a:t>
            </a:r>
            <a:b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II. God Cannot Be Defeated</a:t>
            </a:r>
            <a:b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III. God Will Not Be Disgraced</a:t>
            </a:r>
            <a:b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IV. God Will Not Be Disregarded</a:t>
            </a:r>
            <a:b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  <a:t>V. God Will Not Be Dismissed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2133600"/>
            <a:ext cx="9158748" cy="47244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3225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2 Sam.6:12-23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Gladness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(12): </a:t>
            </a: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why?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1 Chr.15, </a:t>
            </a: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truth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Undignified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(15-16, 20-23)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Should imitate Saul’s pride, false dignity?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‘It was before God’</a:t>
            </a: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David did not care what others thought</a:t>
            </a:r>
          </a:p>
        </p:txBody>
      </p:sp>
    </p:spTree>
    <p:extLst>
      <p:ext uri="{BB962C8B-B14F-4D97-AF65-F5344CB8AC3E}">
        <p14:creationId xmlns:p14="http://schemas.microsoft.com/office/powerpoint/2010/main" val="424516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>
                <a:solidFill>
                  <a:srgbClr val="FFFFCC"/>
                </a:solidFill>
              </a:rPr>
              <a:t>Lukewarmness</a:t>
            </a:r>
            <a:r>
              <a:rPr lang="en-US" sz="3600" dirty="0">
                <a:solidFill>
                  <a:srgbClr val="FFFFCC"/>
                </a:solidFill>
              </a:rPr>
              <a:t> is blasphemy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‘God doesn’t excite us!’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Mt.21:14-16, Jewish leaders upset</a:t>
            </a:r>
          </a:p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Ac.3:7-8, excited over healing</a:t>
            </a:r>
          </a:p>
        </p:txBody>
      </p:sp>
      <p:sp>
        <p:nvSpPr>
          <p:cNvPr id="4" name="Rectangle: Rounded Corners 3"/>
          <p:cNvSpPr/>
          <p:nvPr/>
        </p:nvSpPr>
        <p:spPr>
          <a:xfrm>
            <a:off x="685800" y="3429000"/>
            <a:ext cx="7772400" cy="1295400"/>
          </a:xfrm>
          <a:prstGeom prst="roundRect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In the end, there are only two kinds of people: God’s critics or God’s children</a:t>
            </a:r>
          </a:p>
        </p:txBody>
      </p:sp>
    </p:spTree>
    <p:extLst>
      <p:ext uri="{BB962C8B-B14F-4D97-AF65-F5344CB8AC3E}">
        <p14:creationId xmlns:p14="http://schemas.microsoft.com/office/powerpoint/2010/main" val="41041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Three 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Noah: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Gn.6-9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Moses: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Ex.2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Covenant: only furniture in holy of holies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Acacia wood overlaid with gold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Cover: ‘mercy seat’ and cherubim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‘Lost’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58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8161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  <a:t>I. God Cannot Be Dominated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752600"/>
            <a:ext cx="9158748" cy="51054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Sam.4:1-3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Blackmail: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‘God, glorify your Name: give us victory or Philistines will get ark!’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Reply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‘I’ll glorify My Name by giving you defeat’ (4:10-11, 18-22).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warned them, 2:12-17, 22-25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Thought they could ‘use’ God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4876800"/>
            <a:ext cx="7467600" cy="1447800"/>
          </a:xfrm>
          <a:prstGeom prst="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8738" lvl="2"/>
            <a:r>
              <a:rPr lang="en-US" sz="3200" dirty="0"/>
              <a:t>If one turns away his ear from hearing</a:t>
            </a:r>
            <a:br>
              <a:rPr lang="en-US" sz="3200" dirty="0"/>
            </a:br>
            <a:r>
              <a:rPr lang="en-US" sz="3200" dirty="0"/>
              <a:t>the law, even his prayer is an </a:t>
            </a:r>
            <a:r>
              <a:rPr lang="en-US" sz="3200" dirty="0" err="1"/>
              <a:t>abomina</a:t>
            </a:r>
            <a:r>
              <a:rPr lang="en-US" sz="3200" dirty="0"/>
              <a:t>-</a:t>
            </a:r>
            <a:br>
              <a:rPr lang="en-US" sz="3200" dirty="0"/>
            </a:br>
            <a:r>
              <a:rPr lang="en-US" sz="3200" dirty="0" err="1"/>
              <a:t>tion</a:t>
            </a:r>
            <a:r>
              <a:rPr lang="en-US" sz="3200" dirty="0"/>
              <a:t> </a:t>
            </a:r>
            <a:r>
              <a:rPr lang="en-US" sz="2800" dirty="0"/>
              <a:t>– Pr.28:9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1424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Joshua 6 – good luck?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Idolaters carried idols to battle.  </a:t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Chr.14:…12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Ep.5:5, idolatry: alive and well in Ephesus</a:t>
            </a:r>
          </a:p>
          <a:p>
            <a:pPr marL="0" indent="0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86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816100"/>
          </a:xfrm>
          <a:solidFill>
            <a:schemeClr val="tx1"/>
          </a:solidFill>
        </p:spPr>
        <p:txBody>
          <a:bodyPr/>
          <a:lstStyle/>
          <a:p>
            <a:pPr algn="ctr">
              <a:spcAft>
                <a:spcPts val="1200"/>
              </a:spcAft>
            </a:pPr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I. God Cannot Be Dominated</a:t>
            </a:r>
            <a:b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  <a:t>II. God Cannot Be Defeated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752600"/>
            <a:ext cx="9158748" cy="51054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437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 1 Sam.5:1-12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800" b="1" dirty="0">
                <a:solidFill>
                  <a:srgbClr val="800000"/>
                </a:solidFill>
              </a:rPr>
              <a:t>1. </a:t>
            </a:r>
            <a:r>
              <a:rPr lang="en-US" sz="3600" dirty="0">
                <a:solidFill>
                  <a:srgbClr val="000066"/>
                </a:solidFill>
              </a:rPr>
              <a:t>Dagon, </a:t>
            </a:r>
            <a:r>
              <a:rPr lang="en-US" sz="3600" dirty="0"/>
              <a:t>1-5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800" b="1" dirty="0">
                <a:solidFill>
                  <a:srgbClr val="800000"/>
                </a:solidFill>
              </a:rPr>
              <a:t>2. </a:t>
            </a:r>
            <a:r>
              <a:rPr lang="en-US" sz="3600" dirty="0">
                <a:solidFill>
                  <a:srgbClr val="000066"/>
                </a:solidFill>
              </a:rPr>
              <a:t>Tumors, </a:t>
            </a:r>
            <a:r>
              <a:rPr lang="en-US" sz="3600" dirty="0"/>
              <a:t>6-12</a:t>
            </a:r>
          </a:p>
          <a:p>
            <a:pPr lvl="1">
              <a:spcAft>
                <a:spcPts val="0"/>
              </a:spcAft>
              <a:buFont typeface="Times New Roman" panose="02020603050405020304" pitchFamily="18" charset="0"/>
              <a:buChar char="►"/>
            </a:pP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Once they got what they wanted, they didn’t want what they got</a:t>
            </a:r>
          </a:p>
          <a:p>
            <a:pPr lvl="1">
              <a:spcAft>
                <a:spcPts val="0"/>
              </a:spcAft>
              <a:buFont typeface="Times New Roman" panose="02020603050405020304" pitchFamily="18" charset="0"/>
              <a:buChar char="►"/>
            </a:pP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Would give anything to return it,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6:1-12</a:t>
            </a:r>
          </a:p>
          <a:p>
            <a:pPr marL="1312863" lvl="2" indent="-398463">
              <a:spcAft>
                <a:spcPts val="0"/>
              </a:spcAft>
              <a:buNone/>
            </a:pP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God will not suffer defeat,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Ps.2:1-4</a:t>
            </a:r>
          </a:p>
        </p:txBody>
      </p:sp>
    </p:spTree>
    <p:extLst>
      <p:ext uri="{BB962C8B-B14F-4D97-AF65-F5344CB8AC3E}">
        <p14:creationId xmlns:p14="http://schemas.microsoft.com/office/powerpoint/2010/main" val="170460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rgbClr val="CCFFFF"/>
          </a:solidFill>
        </p:spPr>
        <p:txBody>
          <a:bodyPr/>
          <a:lstStyle/>
          <a:p>
            <a:r>
              <a:rPr lang="en-US" sz="3600" dirty="0">
                <a:solidFill>
                  <a:srgbClr val="000066"/>
                </a:solidFill>
              </a:rPr>
              <a:t> Ark’s journey</a:t>
            </a:r>
          </a:p>
        </p:txBody>
      </p:sp>
      <p:pic>
        <p:nvPicPr>
          <p:cNvPr id="1026" name="Picture 2" descr="The Ark’s Travels in 1 Samuel 3–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96" y="990600"/>
            <a:ext cx="8197963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6315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816100"/>
          </a:xfrm>
          <a:solidFill>
            <a:schemeClr val="tx1"/>
          </a:solidFill>
        </p:spPr>
        <p:txBody>
          <a:bodyPr/>
          <a:lstStyle/>
          <a:p>
            <a:pPr algn="ctr">
              <a:spcAft>
                <a:spcPts val="1200"/>
              </a:spcAft>
            </a:pPr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I. God Cannot Be Dominated</a:t>
            </a:r>
            <a:b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II. God Cannot Be Defeated</a:t>
            </a:r>
            <a:b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  <a:t>III. God Will Not Be Disgraced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752600"/>
            <a:ext cx="9158748" cy="51054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261055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2424</TotalTime>
  <Words>442</Words>
  <Application>Microsoft Office PowerPoint</Application>
  <PresentationFormat>On-screen Show (4:3)</PresentationFormat>
  <Paragraphs>78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Arial Black</vt:lpstr>
      <vt:lpstr>Courier New</vt:lpstr>
      <vt:lpstr>Times</vt:lpstr>
      <vt:lpstr>Times New Roman</vt:lpstr>
      <vt:lpstr>Verdana</vt:lpstr>
      <vt:lpstr>Wingdings</vt:lpstr>
      <vt:lpstr>Pixel</vt:lpstr>
      <vt:lpstr>1_Default Design</vt:lpstr>
      <vt:lpstr>Ark Of Covenant Corrects God’s Critics</vt:lpstr>
      <vt:lpstr>Three arks</vt:lpstr>
      <vt:lpstr>I. God Cannot Be Dominated</vt:lpstr>
      <vt:lpstr>1 Sam.4:1-3</vt:lpstr>
      <vt:lpstr>Joshua 6 – good luck?</vt:lpstr>
      <vt:lpstr>I. God Cannot Be Dominated II. God Cannot Be Defeated</vt:lpstr>
      <vt:lpstr> 1 Sam.5:1-12</vt:lpstr>
      <vt:lpstr> Ark’s journey</vt:lpstr>
      <vt:lpstr>I. God Cannot Be Dominated II. God Cannot Be Defeated III. God Will Not Be Disgraced</vt:lpstr>
      <vt:lpstr> 1 Sam.6:13-21</vt:lpstr>
      <vt:lpstr> 1 Sam.6:13-21</vt:lpstr>
      <vt:lpstr>I. God Cannot Be Dominated II. God Cannot Be Defeated III. God Will Not Be Disgraced IV. God Will Not Be Disregarded</vt:lpstr>
      <vt:lpstr>2 Sam.6:1-11</vt:lpstr>
      <vt:lpstr>Is sincerity enough?</vt:lpstr>
      <vt:lpstr>I. God Cannot Be Dominated II. God Cannot Be Defeated III. God Will Not Be Disgraced IV. God Will Not Be Disregarded V. God Will Not Be Dismissed</vt:lpstr>
      <vt:lpstr>2 Sam.6:12-23</vt:lpstr>
      <vt:lpstr>Lukewarmness is blasphemy</vt:lpstr>
    </vt:vector>
  </TitlesOfParts>
  <Company>閘]狴逄掘뿿��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tchtcj@gmail.com</cp:lastModifiedBy>
  <cp:revision>282</cp:revision>
  <dcterms:created xsi:type="dcterms:W3CDTF">2007-07-13T04:29:51Z</dcterms:created>
  <dcterms:modified xsi:type="dcterms:W3CDTF">2016-10-11T03:57:24Z</dcterms:modified>
</cp:coreProperties>
</file>