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1" r:id="rId2"/>
    <p:sldId id="262" r:id="rId3"/>
    <p:sldId id="260" r:id="rId4"/>
    <p:sldId id="263" r:id="rId5"/>
    <p:sldId id="282" r:id="rId6"/>
    <p:sldId id="302" r:id="rId7"/>
    <p:sldId id="294" r:id="rId8"/>
    <p:sldId id="303" r:id="rId9"/>
    <p:sldId id="285" r:id="rId10"/>
    <p:sldId id="304" r:id="rId11"/>
    <p:sldId id="299" r:id="rId12"/>
    <p:sldId id="30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00"/>
    <a:srgbClr val="FFFFCC"/>
    <a:srgbClr val="66FF33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6A300-04AB-2448-85DA-D25CFCC4812C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2671C-1B17-2641-BF01-697D38E2D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29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2671C-1B17-2641-BF01-697D38E2D0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44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2671C-1B17-2641-BF01-697D38E2D0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35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2671C-1B17-2641-BF01-697D38E2D0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306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2671C-1B17-2641-BF01-697D38E2D0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84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39091" y="1676400"/>
            <a:ext cx="7065818" cy="1470025"/>
          </a:xfrm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Have You Done?</a:t>
            </a:r>
          </a:p>
        </p:txBody>
      </p:sp>
    </p:spTree>
    <p:extLst>
      <p:ext uri="{BB962C8B-B14F-4D97-AF65-F5344CB8AC3E}">
        <p14:creationId xmlns:p14="http://schemas.microsoft.com/office/powerpoint/2010/main" xmlns="" val="31781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767409" y="533400"/>
            <a:ext cx="7614103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Has The Lord Done For You?</a:t>
            </a:r>
          </a:p>
        </p:txBody>
      </p:sp>
      <p:sp>
        <p:nvSpPr>
          <p:cNvPr id="3" name="Bevel 4"/>
          <p:cNvSpPr/>
          <p:nvPr/>
        </p:nvSpPr>
        <p:spPr>
          <a:xfrm>
            <a:off x="776748" y="2590800"/>
            <a:ext cx="7614103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What Have You Done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Lord?</a:t>
            </a:r>
          </a:p>
        </p:txBody>
      </p:sp>
      <p:sp>
        <p:nvSpPr>
          <p:cNvPr id="4" name="Bevel 4"/>
          <p:cNvSpPr/>
          <p:nvPr/>
        </p:nvSpPr>
        <p:spPr>
          <a:xfrm>
            <a:off x="776748" y="1219200"/>
            <a:ext cx="7614103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Has The Lord Done To You?</a:t>
            </a:r>
          </a:p>
        </p:txBody>
      </p:sp>
      <p:sp>
        <p:nvSpPr>
          <p:cNvPr id="6" name="Bevel 4"/>
          <p:cNvSpPr/>
          <p:nvPr/>
        </p:nvSpPr>
        <p:spPr>
          <a:xfrm>
            <a:off x="762000" y="1905000"/>
            <a:ext cx="7614103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Have You Done For The Lord?</a:t>
            </a:r>
          </a:p>
        </p:txBody>
      </p:sp>
    </p:spTree>
    <p:extLst>
      <p:ext uri="{BB962C8B-B14F-4D97-AF65-F5344CB8AC3E}">
        <p14:creationId xmlns:p14="http://schemas.microsoft.com/office/powerpoint/2010/main" xmlns="" val="35236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6:4-6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4572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Crucify Him afresh </a:t>
            </a:r>
          </a:p>
          <a:p>
            <a:pPr marL="4572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shame</a:t>
            </a:r>
          </a:p>
          <a:p>
            <a:pPr marL="0" lvl="1" indent="0" algn="ctr">
              <a:spcAft>
                <a:spcPts val="1200"/>
              </a:spcAft>
              <a:buNone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10:26-31</a:t>
            </a:r>
          </a:p>
          <a:p>
            <a:pPr marL="4572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Worthy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6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514350" lvl="1" indent="-514350">
              <a:spcAft>
                <a:spcPts val="12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you doing to loved ones? </a:t>
            </a:r>
          </a:p>
          <a:p>
            <a:pPr marL="514350" lvl="1" indent="-514350">
              <a:spcAft>
                <a:spcPts val="12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you doing to yourself?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8229600" cy="2286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Behold, I stand at the door and knock. If anyone hears My voice and opens the door, I will come in to him and dine with him, and he with Me 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Rv.3:20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3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have you done…?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4:10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20:9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31:26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23:11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Samuel 13:11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Samuel 3:24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4:35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18:35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4660488" y="1614948"/>
            <a:ext cx="3932904" cy="3733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reaction to Lord’s words reveals our attitude toward Him</a:t>
            </a:r>
          </a:p>
        </p:txBody>
      </p:sp>
    </p:spTree>
    <p:extLst>
      <p:ext uri="{BB962C8B-B14F-4D97-AF65-F5344CB8AC3E}">
        <p14:creationId xmlns:p14="http://schemas.microsoft.com/office/powerpoint/2010/main" xmlns="" val="19510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767409" y="533400"/>
            <a:ext cx="7614103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Has The Lord Done For You?</a:t>
            </a:r>
          </a:p>
        </p:txBody>
      </p:sp>
    </p:spTree>
    <p:extLst>
      <p:ext uri="{BB962C8B-B14F-4D97-AF65-F5344CB8AC3E}">
        <p14:creationId xmlns:p14="http://schemas.microsoft.com/office/powerpoint/2010/main" xmlns="" val="1859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600" dirty="0"/>
              <a:t>Ph.2:6-8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we mimicked what Jesus did?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Your Assignment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9208" y="1371600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Lord’s Appointment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966452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Third world country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89208" y="1966452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Ph.2:6-8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2561304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Slave labor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9208" y="2561304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Mk.4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3156156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Unworthy associates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89208" y="3156156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Judas; Peter; all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" y="3751008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Risk / lost life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89208" y="3751008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Jn.1:11;  8;  10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" y="4345860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False charges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89208" y="4345860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Trials: Jn.18:13…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4940712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Despised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89208" y="4940712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Scum, Jn.18:38-40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5535564"/>
            <a:ext cx="4114800" cy="56677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Mockery, torture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89208" y="5535564"/>
            <a:ext cx="4114800" cy="566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Jn.19:1-4 . . .</a:t>
            </a:r>
          </a:p>
        </p:txBody>
      </p:sp>
    </p:spTree>
    <p:extLst>
      <p:ext uri="{BB962C8B-B14F-4D97-AF65-F5344CB8AC3E}">
        <p14:creationId xmlns:p14="http://schemas.microsoft.com/office/powerpoint/2010/main" xmlns="" val="38188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suffered and died for us, Romans 5:6-8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08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Highest gratitude / respect for one who sacrifices life to save us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Hb.10:19-25 – </a:t>
            </a:r>
          </a:p>
          <a:p>
            <a:pPr lvl="1" indent="-344488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prompt</a:t>
            </a:r>
          </a:p>
          <a:p>
            <a:pPr marL="738187" lvl="2" indent="0">
              <a:spcAft>
                <a:spcPts val="600"/>
              </a:spcAft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Shame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My sins…</a:t>
            </a:r>
          </a:p>
          <a:p>
            <a:pPr marL="738187" lvl="2" indent="0">
              <a:spcAft>
                <a:spcPts val="600"/>
              </a:spcAft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Gratitude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Suffered, died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me</a:t>
            </a:r>
          </a:p>
          <a:p>
            <a:pPr marL="738187" lvl="2" indent="0">
              <a:spcAft>
                <a:spcPts val="600"/>
              </a:spcAft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Zeal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Should live for Him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4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767409" y="533400"/>
            <a:ext cx="7614103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Has The Lord Done For You?</a:t>
            </a:r>
          </a:p>
        </p:txBody>
      </p:sp>
      <p:sp>
        <p:nvSpPr>
          <p:cNvPr id="3" name="Bevel 4"/>
          <p:cNvSpPr/>
          <p:nvPr/>
        </p:nvSpPr>
        <p:spPr>
          <a:xfrm>
            <a:off x="776748" y="1219200"/>
            <a:ext cx="7614103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Has The Lord Done To You?</a:t>
            </a:r>
          </a:p>
        </p:txBody>
      </p:sp>
    </p:spTree>
    <p:extLst>
      <p:ext uri="{BB962C8B-B14F-4D97-AF65-F5344CB8AC3E}">
        <p14:creationId xmlns:p14="http://schemas.microsoft.com/office/powerpoint/2010/main" xmlns="" val="23059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 stops serving Him. 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Abandons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because of what a person did. 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Senseless: let someone else control eternal destiny.</a:t>
            </a:r>
          </a:p>
          <a:p>
            <a:pPr lvl="1">
              <a:spcAft>
                <a:spcPts val="3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Hypocrites in the church – grudges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Ph.2:25-27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Ja.5:13-14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ever let someone down?</a:t>
            </a:r>
          </a:p>
        </p:txBody>
      </p:sp>
    </p:spTree>
    <p:extLst>
      <p:ext uri="{BB962C8B-B14F-4D97-AF65-F5344CB8AC3E}">
        <p14:creationId xmlns:p14="http://schemas.microsoft.com/office/powerpoint/2010/main" xmlns="" val="2310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767409" y="533400"/>
            <a:ext cx="7614103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Has The Lord Done For You?</a:t>
            </a:r>
          </a:p>
        </p:txBody>
      </p:sp>
      <p:sp>
        <p:nvSpPr>
          <p:cNvPr id="3" name="Bevel 4"/>
          <p:cNvSpPr/>
          <p:nvPr/>
        </p:nvSpPr>
        <p:spPr>
          <a:xfrm>
            <a:off x="776748" y="1905000"/>
            <a:ext cx="7614103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Have You Done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Lord?</a:t>
            </a:r>
          </a:p>
        </p:txBody>
      </p:sp>
      <p:sp>
        <p:nvSpPr>
          <p:cNvPr id="4" name="Bevel 4"/>
          <p:cNvSpPr/>
          <p:nvPr/>
        </p:nvSpPr>
        <p:spPr>
          <a:xfrm>
            <a:off x="776748" y="1219200"/>
            <a:ext cx="7614103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Has The Lord Done To You?</a:t>
            </a:r>
          </a:p>
        </p:txBody>
      </p:sp>
    </p:spTree>
    <p:extLst>
      <p:ext uri="{BB962C8B-B14F-4D97-AF65-F5344CB8AC3E}">
        <p14:creationId xmlns:p14="http://schemas.microsoft.com/office/powerpoint/2010/main" xmlns="" val="29483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excuse for disobedience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196" y="990600"/>
            <a:ext cx="8229600" cy="54864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 everything you ever did for the Lord – He owes you a debt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Nothing new – Mt.7:22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undeserving – Lk.17:7-10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Lk.18;  Ps.50:7-15;  1 Co.10:26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450412"/>
            <a:ext cx="26670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Slave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7104" y="3446208"/>
            <a:ext cx="26670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Long hours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7008" y="3442004"/>
            <a:ext cx="26670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No rest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4128127"/>
            <a:ext cx="26670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No thanks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7104" y="4123923"/>
            <a:ext cx="26670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No merit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37008" y="4119719"/>
            <a:ext cx="26670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By grace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8944" y="4828675"/>
            <a:ext cx="8229600" cy="566777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 his own good, not his Master’s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16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396</Words>
  <Application>Microsoft Office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2_Default Design</vt:lpstr>
      <vt:lpstr>What Have You Done?</vt:lpstr>
      <vt:lpstr>Slide 2</vt:lpstr>
      <vt:lpstr>Slide 3</vt:lpstr>
      <vt:lpstr>Ph.2:6-8</vt:lpstr>
      <vt:lpstr>He suffered and died for us, Romans 5:6-8</vt:lpstr>
      <vt:lpstr>Slide 6</vt:lpstr>
      <vt:lpstr>Christian stops serving Him.  Why?</vt:lpstr>
      <vt:lpstr>Slide 8</vt:lpstr>
      <vt:lpstr>An excuse for disobedience</vt:lpstr>
      <vt:lpstr>Slide 10</vt:lpstr>
      <vt:lpstr>Hebrews 6:4-6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church of Christ</cp:lastModifiedBy>
  <cp:revision>150</cp:revision>
  <dcterms:created xsi:type="dcterms:W3CDTF">2016-03-24T21:17:00Z</dcterms:created>
  <dcterms:modified xsi:type="dcterms:W3CDTF">2016-09-25T16:47:56Z</dcterms:modified>
</cp:coreProperties>
</file>