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 The Beginning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Genesis  1-2</a:t>
            </a:r>
          </a:p>
        </p:txBody>
      </p:sp>
    </p:spTree>
    <p:extLst>
      <p:ext uri="{BB962C8B-B14F-4D97-AF65-F5344CB8AC3E}">
        <p14:creationId xmlns:p14="http://schemas.microsoft.com/office/powerpoint/2010/main" val="361106859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from the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power of God</a:t>
            </a:r>
          </a:p>
          <a:p>
            <a:pPr lvl="1"/>
            <a:r>
              <a:rPr lang="en-US" dirty="0" err="1"/>
              <a:t>Psa</a:t>
            </a:r>
            <a:r>
              <a:rPr lang="en-US" dirty="0"/>
              <a:t> 33:6-9</a:t>
            </a:r>
          </a:p>
          <a:p>
            <a:pPr lvl="1"/>
            <a:r>
              <a:rPr lang="en-US" dirty="0"/>
              <a:t>Rom 1:20-21</a:t>
            </a:r>
          </a:p>
          <a:p>
            <a:r>
              <a:rPr lang="en-US" dirty="0"/>
              <a:t>The wisdom of God</a:t>
            </a:r>
          </a:p>
          <a:p>
            <a:pPr lvl="1"/>
            <a:r>
              <a:rPr lang="en-US" dirty="0" err="1"/>
              <a:t>Psa</a:t>
            </a:r>
            <a:r>
              <a:rPr lang="en-US" dirty="0"/>
              <a:t> 104:19-26</a:t>
            </a:r>
          </a:p>
          <a:p>
            <a:r>
              <a:rPr lang="en-US" dirty="0"/>
              <a:t>The authority of God</a:t>
            </a:r>
          </a:p>
          <a:p>
            <a:pPr lvl="1"/>
            <a:r>
              <a:rPr lang="en-US" dirty="0" err="1"/>
              <a:t>Psa</a:t>
            </a:r>
            <a:r>
              <a:rPr lang="en-US" dirty="0"/>
              <a:t> 148:1-5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concern of God</a:t>
            </a:r>
          </a:p>
          <a:p>
            <a:pPr lvl="1"/>
            <a:r>
              <a:rPr lang="en-US" dirty="0"/>
              <a:t>Matt 6:26-30</a:t>
            </a:r>
          </a:p>
          <a:p>
            <a:r>
              <a:rPr lang="en-US" dirty="0"/>
              <a:t>God’s plan for marriage</a:t>
            </a:r>
          </a:p>
          <a:p>
            <a:pPr lvl="1"/>
            <a:r>
              <a:rPr lang="en-US" dirty="0"/>
              <a:t>Matt 19:4-6</a:t>
            </a:r>
          </a:p>
        </p:txBody>
      </p:sp>
    </p:spTree>
    <p:extLst>
      <p:ext uri="{BB962C8B-B14F-4D97-AF65-F5344CB8AC3E}">
        <p14:creationId xmlns:p14="http://schemas.microsoft.com/office/powerpoint/2010/main" val="1009578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disproves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Inorganic Evolution</a:t>
            </a:r>
          </a:p>
          <a:p>
            <a:pPr lvl="1"/>
            <a:r>
              <a:rPr lang="en-US" sz="1800" dirty="0"/>
              <a:t>Gen 1</a:t>
            </a:r>
          </a:p>
          <a:p>
            <a:r>
              <a:rPr lang="en-US" sz="2100" dirty="0"/>
              <a:t>Organic Evolution</a:t>
            </a:r>
          </a:p>
          <a:p>
            <a:pPr lvl="1"/>
            <a:r>
              <a:rPr lang="en-US" sz="1800" dirty="0"/>
              <a:t>Gen 2</a:t>
            </a:r>
          </a:p>
          <a:p>
            <a:r>
              <a:rPr lang="en-US" sz="2100" dirty="0"/>
              <a:t>The Day Age Hypothesis</a:t>
            </a:r>
          </a:p>
          <a:p>
            <a:pPr lvl="1"/>
            <a:r>
              <a:rPr lang="en-US" sz="1800" dirty="0"/>
              <a:t>Exo 20:11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The Gap Hypothesis</a:t>
            </a:r>
          </a:p>
          <a:p>
            <a:pPr lvl="1"/>
            <a:r>
              <a:rPr lang="en-US" sz="1800" dirty="0"/>
              <a:t>Gen 1</a:t>
            </a:r>
          </a:p>
          <a:p>
            <a:r>
              <a:rPr lang="en-US" sz="2000" dirty="0"/>
              <a:t>The Framework Hypothesis</a:t>
            </a:r>
          </a:p>
          <a:p>
            <a:pPr lvl="1"/>
            <a:r>
              <a:rPr lang="en-US" sz="1800" dirty="0" err="1"/>
              <a:t>Heb</a:t>
            </a:r>
            <a:r>
              <a:rPr lang="en-US" sz="1800" dirty="0"/>
              <a:t> 11:3</a:t>
            </a:r>
          </a:p>
          <a:p>
            <a:r>
              <a:rPr lang="en-US" sz="2100" dirty="0"/>
              <a:t>The Big Bang</a:t>
            </a:r>
          </a:p>
          <a:p>
            <a:pPr lvl="1"/>
            <a:r>
              <a:rPr lang="en-US" sz="1800" dirty="0"/>
              <a:t>Gen 1:1</a:t>
            </a:r>
          </a:p>
        </p:txBody>
      </p:sp>
    </p:spTree>
    <p:extLst>
      <p:ext uri="{BB962C8B-B14F-4D97-AF65-F5344CB8AC3E}">
        <p14:creationId xmlns:p14="http://schemas.microsoft.com/office/powerpoint/2010/main" val="5696616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429</TotalTime>
  <Words>73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In The Beginning</vt:lpstr>
      <vt:lpstr>Observations from the Creation</vt:lpstr>
      <vt:lpstr>What this disproves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Beginning</dc:title>
  <dc:creator>Dave Tustin</dc:creator>
  <cp:lastModifiedBy>tchtcj@gmail.com</cp:lastModifiedBy>
  <cp:revision>32</cp:revision>
  <dcterms:created xsi:type="dcterms:W3CDTF">2016-09-27T22:03:55Z</dcterms:created>
  <dcterms:modified xsi:type="dcterms:W3CDTF">2016-10-11T04:40:01Z</dcterms:modified>
</cp:coreProperties>
</file>