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sldIdLst>
    <p:sldId id="271" r:id="rId2"/>
    <p:sldId id="270" r:id="rId3"/>
    <p:sldId id="272" r:id="rId4"/>
    <p:sldId id="260" r:id="rId5"/>
    <p:sldId id="284" r:id="rId6"/>
    <p:sldId id="261" r:id="rId7"/>
    <p:sldId id="273" r:id="rId8"/>
    <p:sldId id="262" r:id="rId9"/>
    <p:sldId id="274" r:id="rId10"/>
    <p:sldId id="281" r:id="rId11"/>
    <p:sldId id="282" r:id="rId12"/>
    <p:sldId id="283" r:id="rId13"/>
    <p:sldId id="275" r:id="rId14"/>
    <p:sldId id="276" r:id="rId15"/>
    <p:sldId id="266" r:id="rId16"/>
    <p:sldId id="277" r:id="rId17"/>
    <p:sldId id="267" r:id="rId18"/>
    <p:sldId id="278" r:id="rId19"/>
    <p:sldId id="257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6600"/>
    <a:srgbClr val="000066"/>
    <a:srgbClr val="800000"/>
    <a:srgbClr val="003300"/>
    <a:srgbClr val="993300"/>
    <a:srgbClr val="FFFFCC"/>
    <a:srgbClr val="CCFFFF"/>
    <a:srgbClr val="663300"/>
    <a:srgbClr val="003366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324" autoAdjust="0"/>
    <p:restoredTop sz="90929"/>
  </p:normalViewPr>
  <p:slideViewPr>
    <p:cSldViewPr showGuides="1">
      <p:cViewPr varScale="1">
        <p:scale>
          <a:sx n="70" d="100"/>
          <a:sy n="70" d="100"/>
        </p:scale>
        <p:origin x="-10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338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707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927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00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091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669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910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001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159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811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583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32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/>
              <a:t>Word of God,</a:t>
            </a:r>
            <a:br>
              <a:rPr lang="en-US" dirty="0"/>
            </a:br>
            <a:r>
              <a:rPr lang="en-US" dirty="0"/>
              <a:t>Written for Man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92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1143001"/>
          </a:xfrm>
          <a:solidFill>
            <a:schemeClr val="bg1"/>
          </a:solidFill>
          <a:ln w="3175"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our 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66445"/>
            <a:ext cx="7886700" cy="5158155"/>
          </a:xfrm>
        </p:spPr>
        <p:txBody>
          <a:bodyPr>
            <a:normAutofit/>
          </a:bodyPr>
          <a:lstStyle/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Ro.4:11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Opinion?   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17625" lvl="2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“Sarai, I think God wants us to go to Egypt”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Gn.12</a:t>
            </a:r>
          </a:p>
          <a:p>
            <a:pPr marL="1317625" lvl="2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“Abram, I think God wants you to take Hagar for a wife” </a:t>
            </a:r>
            <a:b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Gn.16</a:t>
            </a:r>
          </a:p>
          <a:p>
            <a:pPr marL="1317625" lvl="2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“My God wants me to be happy”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Mt.19:9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0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1143001"/>
          </a:xfrm>
          <a:solidFill>
            <a:schemeClr val="bg1"/>
          </a:solidFill>
          <a:ln w="3175"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our 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66445"/>
            <a:ext cx="7886700" cy="5158155"/>
          </a:xfrm>
        </p:spPr>
        <p:txBody>
          <a:bodyPr>
            <a:normAutofit/>
          </a:bodyPr>
          <a:lstStyle/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Ro.4:11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Opinion? 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Gn.12 / 16 / Mt.19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Faith? 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Hb.11:8</a:t>
            </a:r>
          </a:p>
          <a:p>
            <a:pPr marL="1317625" lvl="2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 </a:t>
            </a:r>
            <a:r>
              <a:rPr lang="en-US" altLang="en-US" sz="32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fully knew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wanted him to go to Canaan.</a:t>
            </a:r>
          </a:p>
          <a:p>
            <a:pPr marL="1317625" lvl="2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</a:t>
            </a:r>
            <a:r>
              <a:rPr lang="en-US" altLang="en-US" sz="32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told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him.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(Ro.10:17)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72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1143001"/>
          </a:xfrm>
          <a:solidFill>
            <a:schemeClr val="bg1"/>
          </a:solidFill>
          <a:ln w="3175"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our 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66445"/>
            <a:ext cx="7886700" cy="5158155"/>
          </a:xfrm>
        </p:spPr>
        <p:txBody>
          <a:bodyPr>
            <a:normAutofit/>
          </a:bodyPr>
          <a:lstStyle/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Ro.4:11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Opinion? 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Gn.12 / 16 / Mt.19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Faith? 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Hb.11:8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Sight?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Hb.11:13, 39 – future reward</a:t>
            </a:r>
          </a:p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73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694" y="0"/>
            <a:ext cx="8153400" cy="1143001"/>
          </a:xfrm>
          <a:solidFill>
            <a:schemeClr val="bg1"/>
          </a:solidFill>
          <a:ln w="3175"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sight – 2 Co.5:7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03694" y="1143001"/>
            <a:ext cx="8153400" cy="5181599"/>
          </a:xfrm>
        </p:spPr>
        <p:txBody>
          <a:bodyPr>
            <a:normAutofit/>
          </a:bodyPr>
          <a:lstStyle/>
          <a:p>
            <a:pPr marL="403225" indent="-40322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we think.  Jer.18:12;  23:17</a:t>
            </a:r>
          </a:p>
          <a:p>
            <a:pPr marL="403225" indent="-40322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others think.  Mk.7:5</a:t>
            </a:r>
          </a:p>
          <a:p>
            <a:pPr marL="403225" indent="-40322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we like.  Ro.8:4</a:t>
            </a:r>
          </a:p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2404" y="3276599"/>
            <a:ext cx="8153400" cy="1143001"/>
          </a:xfrm>
          <a:prstGeom prst="rect">
            <a:avLst/>
          </a:prstGeom>
          <a:solidFill>
            <a:schemeClr val="bg1"/>
          </a:solidFill>
          <a:ln w="3175">
            <a:solidFill>
              <a:srgbClr val="00006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faith – Ro.8:4-5,  12-13</a:t>
            </a:r>
          </a:p>
        </p:txBody>
      </p:sp>
    </p:spTree>
    <p:extLst>
      <p:ext uri="{BB962C8B-B14F-4D97-AF65-F5344CB8AC3E}">
        <p14:creationId xmlns:p14="http://schemas.microsoft.com/office/powerpoint/2010/main" xmlns="" val="199397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334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>
            <a:norm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Way Of Man Is Not In Himself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85800" y="1905000"/>
            <a:ext cx="77724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Word Is Revealed In Christ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85800" y="1219200"/>
            <a:ext cx="7772400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Way Is In The Word</a:t>
            </a:r>
          </a:p>
        </p:txBody>
      </p:sp>
    </p:spTree>
    <p:extLst>
      <p:ext uri="{BB962C8B-B14F-4D97-AF65-F5344CB8AC3E}">
        <p14:creationId xmlns:p14="http://schemas.microsoft.com/office/powerpoint/2010/main" xmlns="" val="3131298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Hb.1:1-2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Contrasts:  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302" y="2133600"/>
            <a:ext cx="4267200" cy="914400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Times past</a:t>
            </a:r>
          </a:p>
        </p:txBody>
      </p:sp>
      <p:sp>
        <p:nvSpPr>
          <p:cNvPr id="5" name="Rectangle 4"/>
          <p:cNvSpPr/>
          <p:nvPr/>
        </p:nvSpPr>
        <p:spPr>
          <a:xfrm>
            <a:off x="4586954" y="2133600"/>
            <a:ext cx="4267200" cy="914400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days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302" y="3093204"/>
            <a:ext cx="4267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86954" y="3093204"/>
            <a:ext cx="4267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302" y="4052808"/>
            <a:ext cx="4267200" cy="914400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Prophets	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6954" y="4052808"/>
            <a:ext cx="4267200" cy="914400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Hb.1:1-2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/>
          </a:bodyPr>
          <a:lstStyle/>
          <a:p>
            <a:pPr marL="403225" indent="-403225">
              <a:lnSpc>
                <a:spcPct val="80000"/>
              </a:lnSpc>
              <a:buFontTx/>
              <a:buChar char="–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sentence:  </a:t>
            </a:r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has spoken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8925" lvl="1" indent="0">
              <a:lnSpc>
                <a:spcPct val="80000"/>
              </a:lnSpc>
              <a:spcAft>
                <a:spcPts val="600"/>
              </a:spcAft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475" lvl="1" indent="-33655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 childhood age of revelation, God spoke as to children  </a:t>
            </a:r>
          </a:p>
          <a:p>
            <a:pPr marL="625475" lvl="1" indent="-33655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revelation was perfect at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kindergarten level but incomplete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01909" y="2514600"/>
            <a:ext cx="47517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49642" y="2084708"/>
            <a:ext cx="1353186" cy="5060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2101516"/>
            <a:ext cx="3048000" cy="5060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SPOKEN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57600" y="2111819"/>
            <a:ext cx="0" cy="7967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62400" y="2514600"/>
            <a:ext cx="4572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19600" y="31242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3044896">
            <a:off x="4126965" y="2605132"/>
            <a:ext cx="688172" cy="402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to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68649" y="2721419"/>
            <a:ext cx="688172" cy="402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xmlns="" val="152928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we know of God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truth: Word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Jn.8:31-32; 17:17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the Bible is old”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–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is English</a:t>
            </a:r>
          </a:p>
          <a:p>
            <a:pPr lvl="1">
              <a:buFontTx/>
              <a:buChar char="–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334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>
            <a:norm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Way Of Man Is Not In Himself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85800" y="2590800"/>
            <a:ext cx="77724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Word Both Spoken &amp; Written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85800" y="1219200"/>
            <a:ext cx="7772400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Way Is In The Word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85800" y="1905000"/>
            <a:ext cx="7772400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Word Is Revealed In Christ</a:t>
            </a:r>
          </a:p>
        </p:txBody>
      </p:sp>
    </p:spTree>
    <p:extLst>
      <p:ext uri="{BB962C8B-B14F-4D97-AF65-F5344CB8AC3E}">
        <p14:creationId xmlns:p14="http://schemas.microsoft.com/office/powerpoint/2010/main" xmlns="" val="3953115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Spoken: Acts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Peter’s audience could not turn in their NT as he preached</a:t>
            </a:r>
          </a:p>
          <a:p>
            <a:pPr marL="0" indent="0" algn="ctr">
              <a:buNone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Written: 1 Co.14:37; 2 Th.2:15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God’s will were not written, we would need modern . . .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1524000" y="4343400"/>
            <a:ext cx="2971800" cy="9906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PROPHETS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4648200" y="4343400"/>
            <a:ext cx="2971800" cy="9906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PROOFS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average American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believes in God, but…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no respect for His word   </a:t>
            </a:r>
          </a:p>
          <a:p>
            <a:pPr marL="381000" indent="-38100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includes most religious people  </a:t>
            </a:r>
          </a:p>
          <a:p>
            <a:pPr marL="381000" indent="-381000">
              <a:lnSpc>
                <a:spcPct val="90000"/>
              </a:lnSpc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standard do most appeal to?    </a:t>
            </a:r>
          </a:p>
          <a:p>
            <a:pPr marL="381000" indent="-381000">
              <a:lnSpc>
                <a:spcPct val="90000"/>
              </a:lnSpc>
            </a:pPr>
            <a:endParaRPr lang="en-US" altLang="en-US" sz="3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8498" y="3886200"/>
            <a:ext cx="32766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Feelings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Ac.17:27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Ep.4:19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3886200"/>
            <a:ext cx="32766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Sight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Everything except faith</a:t>
            </a:r>
          </a:p>
        </p:txBody>
      </p:sp>
    </p:spTree>
    <p:extLst>
      <p:ext uri="{BB962C8B-B14F-4D97-AF65-F5344CB8AC3E}">
        <p14:creationId xmlns:p14="http://schemas.microsoft.com/office/powerpoint/2010/main" xmlns="" val="8486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334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>
            <a:norm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Way Of Man Is Not In Himself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85800" y="3276600"/>
            <a:ext cx="77724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God’s Revelation Is Complete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85800" y="1219200"/>
            <a:ext cx="7772400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Way Is In The Word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85800" y="1905000"/>
            <a:ext cx="7772400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Word Is Revealed In Christ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85800" y="2590800"/>
            <a:ext cx="7772400" cy="533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Word Both Spoken &amp; Written</a:t>
            </a:r>
          </a:p>
        </p:txBody>
      </p:sp>
    </p:spTree>
    <p:extLst>
      <p:ext uri="{BB962C8B-B14F-4D97-AF65-F5344CB8AC3E}">
        <p14:creationId xmlns:p14="http://schemas.microsoft.com/office/powerpoint/2010/main" xmlns="" val="517668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358" y="365126"/>
            <a:ext cx="7788442" cy="849311"/>
          </a:xfrm>
        </p:spPr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Tim.3:16-17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17358" y="1295400"/>
            <a:ext cx="7788442" cy="5029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Peter 1:3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Ps.84:11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Sun. . .Shield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Grace. . .No good thing withheld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10:10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6400" y="4572000"/>
            <a:ext cx="2819400" cy="838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572000"/>
            <a:ext cx="2819400" cy="838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Abundance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01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2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Way Of Man Is Not In Himself</a:t>
            </a:r>
          </a:p>
        </p:txBody>
      </p:sp>
    </p:spTree>
    <p:extLst>
      <p:ext uri="{BB962C8B-B14F-4D97-AF65-F5344CB8AC3E}">
        <p14:creationId xmlns:p14="http://schemas.microsoft.com/office/powerpoint/2010/main" xmlns="" val="53803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 difference in . . 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sz="40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altLang="en-US" sz="40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alt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914400" y="1371600"/>
            <a:ext cx="2362200" cy="838200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9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Opinion</a:t>
            </a:r>
            <a:endParaRPr lang="en-US" dirty="0">
              <a:solidFill>
                <a:srgbClr val="99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3399294" y="1371600"/>
            <a:ext cx="2362200" cy="838200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endParaRPr lang="en-US" dirty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5884188" y="1371600"/>
            <a:ext cx="2362200" cy="838200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Sight</a:t>
            </a:r>
            <a:endParaRPr lang="en-US" dirty="0">
              <a:solidFill>
                <a:srgbClr val="CC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 difference in . . 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[Jesus]</a:t>
            </a:r>
          </a:p>
          <a:p>
            <a:pPr marL="0" indent="0" algn="ctr">
              <a:buNone/>
            </a:pPr>
            <a:endParaRPr lang="en-US" altLang="en-US" sz="40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alt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600"/>
              </a:spcAft>
              <a:buFontTx/>
              <a:buChar char="–"/>
            </a:pPr>
            <a:r>
              <a:rPr lang="en-US" altLang="en-US" sz="3600" dirty="0">
                <a:solidFill>
                  <a:srgbClr val="99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Opinion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Mt.16:13-14; 16:22</a:t>
            </a:r>
          </a:p>
          <a:p>
            <a:pPr marL="395288" indent="-395288">
              <a:spcAft>
                <a:spcPts val="600"/>
              </a:spcAft>
              <a:buFontTx/>
              <a:buChar char="–"/>
            </a:pPr>
            <a:r>
              <a:rPr lang="en-US" altLang="en-US" sz="3600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Mt.16:17</a:t>
            </a:r>
          </a:p>
          <a:p>
            <a:pPr marL="395288" indent="-395288">
              <a:buFontTx/>
              <a:buChar char="–"/>
            </a:pPr>
            <a:r>
              <a:rPr lang="en-US" altLang="en-US" sz="36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Sight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Mt.16:25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914400" y="2102604"/>
            <a:ext cx="2362200" cy="838200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9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Opinion</a:t>
            </a:r>
            <a:endParaRPr lang="en-US" dirty="0">
              <a:solidFill>
                <a:srgbClr val="99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3399294" y="2102604"/>
            <a:ext cx="2362200" cy="838200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endParaRPr lang="en-US" dirty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5884188" y="2102604"/>
            <a:ext cx="2362200" cy="838200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Sight</a:t>
            </a:r>
            <a:endParaRPr lang="en-US" dirty="0">
              <a:solidFill>
                <a:srgbClr val="CC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17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plan of salvation: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must I do?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8"/>
            <a:ext cx="7886700" cy="4786311"/>
          </a:xfrm>
        </p:spPr>
        <p:txBody>
          <a:bodyPr>
            <a:noAutofit/>
          </a:bodyPr>
          <a:lstStyle/>
          <a:p>
            <a:pPr marL="341313" indent="-341313">
              <a:spcAft>
                <a:spcPts val="1000"/>
              </a:spcAft>
              <a:buFontTx/>
              <a:buChar char="•"/>
            </a:pPr>
            <a:r>
              <a:rPr lang="en-US" altLang="en-US" sz="3300" dirty="0">
                <a:solidFill>
                  <a:srgbClr val="99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Mystery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Guesswork is not faith</a:t>
            </a:r>
            <a:b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(Col.1:26)</a:t>
            </a:r>
          </a:p>
          <a:p>
            <a:pPr marL="341313" indent="-341313">
              <a:spcAft>
                <a:spcPts val="1000"/>
              </a:spcAft>
              <a:buFontTx/>
              <a:buChar char="•"/>
            </a:pPr>
            <a:r>
              <a:rPr lang="en-US" altLang="en-US" sz="33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(told what to do) – (Ga.3:23)</a:t>
            </a:r>
          </a:p>
          <a:p>
            <a:pPr marL="341313" indent="-341313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300" dirty="0">
                <a:solidFill>
                  <a:srgbClr val="CC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Sight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(Ro.8:24-25) – </a:t>
            </a:r>
            <a:r>
              <a:rPr lang="en-US" alt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1255713" lvl="2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saw an angel”  </a:t>
            </a:r>
          </a:p>
          <a:p>
            <a:pPr marL="1255713" lvl="2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“God talked to me”  </a:t>
            </a:r>
          </a:p>
          <a:p>
            <a:pPr marL="1255713" lvl="2" indent="-403225">
              <a:buFontTx/>
              <a:buChar char="•"/>
            </a:pPr>
            <a:r>
              <a:rPr lang="en-US" alt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“I’ll take my experience…”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334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>
            <a:normAutofit/>
          </a:bodyPr>
          <a:lstStyle/>
          <a:p>
            <a: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Way Of Man Is Not In Himself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85800" y="1219200"/>
            <a:ext cx="77724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Way Is In The Word</a:t>
            </a:r>
          </a:p>
        </p:txBody>
      </p:sp>
    </p:spTree>
    <p:extLst>
      <p:ext uri="{BB962C8B-B14F-4D97-AF65-F5344CB8AC3E}">
        <p14:creationId xmlns:p14="http://schemas.microsoft.com/office/powerpoint/2010/main" xmlns="" val="366034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1143001"/>
          </a:xfrm>
          <a:solidFill>
            <a:schemeClr val="bg1"/>
          </a:solidFill>
          <a:ln w="3175"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choices (Mt.7:13-14)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66445"/>
            <a:ext cx="7886700" cy="5158155"/>
          </a:xfrm>
        </p:spPr>
        <p:txBody>
          <a:bodyPr>
            <a:normAutofit/>
          </a:bodyPr>
          <a:lstStyle/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Ac.18:25-26, narrow way </a:t>
            </a:r>
          </a:p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900"/>
              </a:spcAft>
              <a:buFontTx/>
              <a:buChar char="•"/>
            </a:pPr>
            <a:r>
              <a:rPr lang="en-US" alt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even </a:t>
            </a:r>
            <a:r>
              <a:rPr lang="en-US" altLang="en-US" sz="3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deviation</a:t>
            </a:r>
          </a:p>
          <a:p>
            <a:pPr marL="1255713" lvl="2" indent="-341313">
              <a:spcBef>
                <a:spcPts val="600"/>
              </a:spcBef>
              <a:spcAft>
                <a:spcPts val="9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K.18:21.  Opinions divide. . .</a:t>
            </a:r>
          </a:p>
          <a:p>
            <a:pPr marL="1255713" lvl="2" indent="-341313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Jer.10:23.   Mt.7:21-23</a:t>
            </a:r>
          </a:p>
        </p:txBody>
      </p:sp>
      <p:sp>
        <p:nvSpPr>
          <p:cNvPr id="2" name="Rectangle 1"/>
          <p:cNvSpPr/>
          <p:nvPr/>
        </p:nvSpPr>
        <p:spPr>
          <a:xfrm>
            <a:off x="628650" y="1814592"/>
            <a:ext cx="249555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6646" y="1814592"/>
            <a:ext cx="249555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4642" y="1814592"/>
            <a:ext cx="249555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Devotion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1143001"/>
          </a:xfrm>
          <a:solidFill>
            <a:schemeClr val="bg1"/>
          </a:solidFill>
          <a:ln w="3175"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walk by faith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66445"/>
            <a:ext cx="7886700" cy="5386755"/>
          </a:xfrm>
        </p:spPr>
        <p:txBody>
          <a:bodyPr>
            <a:normAutofit/>
          </a:bodyPr>
          <a:lstStyle/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Ro.1:17,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faith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faith . . .</a:t>
            </a:r>
          </a:p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3225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60425" lvl="1" indent="-403225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628650" y="1764632"/>
            <a:ext cx="7886700" cy="289560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863" indent="-169863">
              <a:spcAft>
                <a:spcPts val="600"/>
              </a:spcAft>
            </a:pPr>
            <a:r>
              <a:rPr lang="en-US" sz="3200" b="1" baseline="30000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Righteousness of God </a:t>
            </a:r>
            <a:r>
              <a:rPr lang="en-US" sz="3200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(plan to make us righteous)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 in the gospel.</a:t>
            </a:r>
          </a:p>
          <a:p>
            <a:pPr marL="169863" indent="-169863">
              <a:spcAft>
                <a:spcPts val="600"/>
              </a:spcAft>
            </a:pPr>
            <a:r>
              <a:rPr lang="en-US" sz="3200" b="1" baseline="30000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righteousness is revealed to be </a:t>
            </a:r>
            <a:r>
              <a:rPr lang="en-US" sz="3200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from (by)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faith.</a:t>
            </a:r>
          </a:p>
          <a:p>
            <a:r>
              <a:rPr lang="en-US" sz="3200" b="1" baseline="30000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revelation </a:t>
            </a:r>
            <a:r>
              <a:rPr lang="en-US" sz="3200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produces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faith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Picture 1" descr="Ronald A. Knox - Internet Bible Catalo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4844716"/>
            <a:ext cx="2590800" cy="17221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400" y="5310555"/>
            <a:ext cx="2057400" cy="404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‘by faith’</a:t>
            </a:r>
          </a:p>
        </p:txBody>
      </p:sp>
      <p:sp>
        <p:nvSpPr>
          <p:cNvPr id="5" name="Arrow: Right 4"/>
          <p:cNvSpPr/>
          <p:nvPr/>
        </p:nvSpPr>
        <p:spPr>
          <a:xfrm>
            <a:off x="3276600" y="4945597"/>
            <a:ext cx="1981200" cy="1242645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7825" y="4835063"/>
            <a:ext cx="2238375" cy="148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21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510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Word of God, Written for Man</vt:lpstr>
      <vt:lpstr>The average American believes in God, but…</vt:lpstr>
      <vt:lpstr>I. Way Of Man Is Not In Himself</vt:lpstr>
      <vt:lpstr>There is a difference in . . .</vt:lpstr>
      <vt:lpstr>There is a difference in . . .</vt:lpstr>
      <vt:lpstr>God’s plan of salvation: What must I do?</vt:lpstr>
      <vt:lpstr>I. Way Of Man Is Not In Himself</vt:lpstr>
      <vt:lpstr>Two choices (Mt.7:13-14)</vt:lpstr>
      <vt:lpstr>We must walk by faith</vt:lpstr>
      <vt:lpstr>Abraham, our example</vt:lpstr>
      <vt:lpstr>Abraham, our example</vt:lpstr>
      <vt:lpstr>Abraham, our example</vt:lpstr>
      <vt:lpstr>By sight – 2 Co.5:7</vt:lpstr>
      <vt:lpstr>I. Way Of Man Is Not In Himself</vt:lpstr>
      <vt:lpstr>Hb.1:1-2</vt:lpstr>
      <vt:lpstr>Hb.1:1-2</vt:lpstr>
      <vt:lpstr>All we know of God and truth: Word</vt:lpstr>
      <vt:lpstr>I. Way Of Man Is Not In Himself</vt:lpstr>
      <vt:lpstr>Spoken: Acts 2</vt:lpstr>
      <vt:lpstr>I. Way Of Man Is Not In Himself</vt:lpstr>
      <vt:lpstr>2 Tim.3:16-17</vt:lpstr>
    </vt:vector>
  </TitlesOfParts>
  <Company>閈]狴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77</cp:revision>
  <dcterms:created xsi:type="dcterms:W3CDTF">2007-02-19T22:56:59Z</dcterms:created>
  <dcterms:modified xsi:type="dcterms:W3CDTF">2016-10-24T00:18:41Z</dcterms:modified>
</cp:coreProperties>
</file>