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80" r:id="rId2"/>
  </p:sldMasterIdLst>
  <p:sldIdLst>
    <p:sldId id="256" r:id="rId3"/>
    <p:sldId id="289" r:id="rId4"/>
    <p:sldId id="337" r:id="rId5"/>
    <p:sldId id="346" r:id="rId6"/>
    <p:sldId id="347" r:id="rId7"/>
    <p:sldId id="348" r:id="rId8"/>
    <p:sldId id="349" r:id="rId9"/>
    <p:sldId id="257" r:id="rId10"/>
    <p:sldId id="350" r:id="rId11"/>
    <p:sldId id="308" r:id="rId12"/>
    <p:sldId id="351" r:id="rId13"/>
    <p:sldId id="352" r:id="rId14"/>
    <p:sldId id="353" r:id="rId15"/>
    <p:sldId id="326" r:id="rId16"/>
    <p:sldId id="305" r:id="rId17"/>
    <p:sldId id="354" r:id="rId18"/>
    <p:sldId id="355" r:id="rId19"/>
    <p:sldId id="356" r:id="rId20"/>
    <p:sldId id="357" r:id="rId21"/>
    <p:sldId id="358" r:id="rId22"/>
    <p:sldId id="35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66"/>
    <a:srgbClr val="CCFFCC"/>
    <a:srgbClr val="FFFF99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169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5077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9756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4999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890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2075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7103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2802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60729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12813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756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810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16870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87323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412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0693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754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4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2129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615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423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495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881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07763-14B1-4F96-BF8E-0A0C4F424A89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666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Genesis 23</a:t>
            </a:r>
          </a:p>
        </p:txBody>
      </p:sp>
      <p:sp>
        <p:nvSpPr>
          <p:cNvPr id="4" name="Bevel 3"/>
          <p:cNvSpPr/>
          <p:nvPr/>
        </p:nvSpPr>
        <p:spPr>
          <a:xfrm>
            <a:off x="906828" y="1752600"/>
            <a:ext cx="7308024" cy="1728216"/>
          </a:xfrm>
          <a:prstGeom prst="bevel">
            <a:avLst/>
          </a:prstGeom>
          <a:solidFill>
            <a:srgbClr val="00B0F0">
              <a:alpha val="61000"/>
            </a:srgbClr>
          </a:solidFill>
          <a:ln w="127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Sarah: Out of Sight</a:t>
            </a:r>
          </a:p>
        </p:txBody>
      </p:sp>
    </p:spTree>
    <p:extLst>
      <p:ext uri="{BB962C8B-B14F-4D97-AF65-F5344CB8AC3E}">
        <p14:creationId xmlns:p14="http://schemas.microsoft.com/office/powerpoint/2010/main" xmlns="" val="13169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matter how long she lived…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matter how long married…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1143000"/>
            <a:ext cx="8001000" cy="5334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Mourning is natural.  Jn.11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Ec.7:2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did Abraham see?</a:t>
            </a:r>
          </a:p>
          <a:p>
            <a:pPr marL="280988" indent="-280988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1. </a:t>
            </a: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Helpless in face of death,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3504" y="3733800"/>
            <a:ext cx="6934200" cy="762000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r>
              <a:rPr lang="en-US" sz="3600" dirty="0">
                <a:solidFill>
                  <a:srgbClr val="000066"/>
                </a:solidFill>
              </a:rPr>
              <a:t> could not prevent her death, </a:t>
            </a:r>
            <a:r>
              <a:rPr lang="en-US" sz="3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" name="Rectangle 4"/>
          <p:cNvSpPr/>
          <p:nvPr/>
        </p:nvSpPr>
        <p:spPr>
          <a:xfrm>
            <a:off x="1113504" y="4648200"/>
            <a:ext cx="6934200" cy="762000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Money</a:t>
            </a:r>
            <a:r>
              <a:rPr lang="en-US" sz="3600" dirty="0">
                <a:solidFill>
                  <a:srgbClr val="000066"/>
                </a:solidFill>
              </a:rPr>
              <a:t> could not save her, </a:t>
            </a:r>
            <a:r>
              <a:rPr lang="en-US" sz="3600" dirty="0">
                <a:solidFill>
                  <a:schemeClr val="tx1"/>
                </a:solidFill>
              </a:rPr>
              <a:t>3-16</a:t>
            </a:r>
          </a:p>
        </p:txBody>
      </p:sp>
    </p:spTree>
    <p:extLst>
      <p:ext uri="{BB962C8B-B14F-4D97-AF65-F5344CB8AC3E}">
        <p14:creationId xmlns:p14="http://schemas.microsoft.com/office/powerpoint/2010/main" xmlns="" val="112444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matter how long she lived…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matter how long married…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1172496"/>
            <a:ext cx="8001000" cy="54864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Mourning is natural.  Jn.11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Ec.7:2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did Abraham see?</a:t>
            </a:r>
          </a:p>
          <a:p>
            <a:pPr marL="280988" indent="-280988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1. Helpless in face of death, 2.</a:t>
            </a:r>
          </a:p>
          <a:p>
            <a:pPr marL="280988" indent="-280988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2. </a:t>
            </a:r>
            <a:r>
              <a:rPr lang="en-US" sz="35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world is not his home, </a:t>
            </a: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</a:p>
          <a:p>
            <a:pPr marL="280988" indent="-280988">
              <a:spcBef>
                <a:spcPts val="1200"/>
              </a:spcBef>
              <a:spcAft>
                <a:spcPts val="12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280988">
              <a:spcBef>
                <a:spcPts val="3600"/>
              </a:spcBef>
              <a:spcAft>
                <a:spcPts val="1200"/>
              </a:spcAft>
              <a:buNone/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</a:p>
          <a:p>
            <a:pPr marL="1090613" lvl="1" indent="-396875">
              <a:spcBef>
                <a:spcPts val="0"/>
              </a:spcBef>
              <a:spcAft>
                <a:spcPts val="600"/>
              </a:spcAft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Pt.2:11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4267200"/>
            <a:ext cx="7315200" cy="70792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270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Foreigner</a:t>
            </a:r>
            <a:r>
              <a:rPr lang="en-US" sz="3600" dirty="0">
                <a:solidFill>
                  <a:srgbClr val="000066"/>
                </a:solidFill>
              </a:rPr>
              <a:t>: alien, stranger, sojourner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5083277"/>
            <a:ext cx="7315200" cy="70792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270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Visitor</a:t>
            </a:r>
            <a:r>
              <a:rPr lang="en-US" sz="3600" dirty="0">
                <a:solidFill>
                  <a:srgbClr val="000066"/>
                </a:solidFill>
              </a:rPr>
              <a:t>: temporary resident, guest</a:t>
            </a:r>
          </a:p>
        </p:txBody>
      </p:sp>
    </p:spTree>
    <p:extLst>
      <p:ext uri="{BB962C8B-B14F-4D97-AF65-F5344CB8AC3E}">
        <p14:creationId xmlns:p14="http://schemas.microsoft.com/office/powerpoint/2010/main" xmlns="" val="11462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matter how long she lived…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matter how long married…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1143000"/>
            <a:ext cx="8001000" cy="53340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Mourning is natural.  Jn.11</a:t>
            </a:r>
          </a:p>
          <a:p>
            <a:pPr>
              <a:spcBef>
                <a:spcPts val="6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Ec.7:2</a:t>
            </a:r>
          </a:p>
          <a:p>
            <a:pPr>
              <a:spcBef>
                <a:spcPts val="6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did Abraham see?</a:t>
            </a:r>
          </a:p>
          <a:p>
            <a:pPr marL="280988" indent="-280988">
              <a:spcBef>
                <a:spcPts val="1200"/>
              </a:spcBef>
              <a:buNone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1. Helpless in face of death, 2.</a:t>
            </a:r>
          </a:p>
          <a:p>
            <a:pPr marL="280988" indent="-280988">
              <a:spcBef>
                <a:spcPts val="1200"/>
              </a:spcBef>
              <a:buNone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2. This world is not his home, 4.</a:t>
            </a:r>
          </a:p>
          <a:p>
            <a:pPr marL="280988" indent="-280988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3. </a:t>
            </a: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Unable to bring her back,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4, 8.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5007077"/>
            <a:ext cx="7315200" cy="70792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270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</a:rPr>
              <a:t>Even if we prolong life, we still die.</a:t>
            </a:r>
          </a:p>
        </p:txBody>
      </p:sp>
    </p:spTree>
    <p:extLst>
      <p:ext uri="{BB962C8B-B14F-4D97-AF65-F5344CB8AC3E}">
        <p14:creationId xmlns:p14="http://schemas.microsoft.com/office/powerpoint/2010/main" xmlns="" val="59568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838200"/>
            <a:ext cx="6858000" cy="5334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Sarah Lived, 1</a:t>
            </a:r>
          </a:p>
        </p:txBody>
      </p:sp>
      <p:sp>
        <p:nvSpPr>
          <p:cNvPr id="3" name="Rounded Rectangle 3"/>
          <p:cNvSpPr/>
          <p:nvPr/>
        </p:nvSpPr>
        <p:spPr>
          <a:xfrm>
            <a:off x="1143000" y="2895600"/>
            <a:ext cx="6858000" cy="1143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Abraham Moved On</a:t>
            </a:r>
          </a:p>
        </p:txBody>
      </p:sp>
      <p:sp>
        <p:nvSpPr>
          <p:cNvPr id="5" name="Rounded Rectangle 3"/>
          <p:cNvSpPr/>
          <p:nvPr/>
        </p:nvSpPr>
        <p:spPr>
          <a:xfrm>
            <a:off x="1143000" y="1524000"/>
            <a:ext cx="6858000" cy="5334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Sarah Died, 2</a:t>
            </a:r>
          </a:p>
        </p:txBody>
      </p:sp>
      <p:sp>
        <p:nvSpPr>
          <p:cNvPr id="6" name="Rounded Rectangle 3"/>
          <p:cNvSpPr/>
          <p:nvPr/>
        </p:nvSpPr>
        <p:spPr>
          <a:xfrm>
            <a:off x="1143000" y="2209800"/>
            <a:ext cx="6858000" cy="5334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Abraham Mourned, 2</a:t>
            </a:r>
          </a:p>
        </p:txBody>
      </p:sp>
    </p:spTree>
    <p:extLst>
      <p:ext uri="{BB962C8B-B14F-4D97-AF65-F5344CB8AC3E}">
        <p14:creationId xmlns:p14="http://schemas.microsoft.com/office/powerpoint/2010/main" xmlns="" val="329267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Gn.24: Isaac’s marriage</a:t>
            </a:r>
            <a:endParaRPr lang="en-US" sz="6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838200"/>
            <a:ext cx="8001000" cy="55626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Gn.25: Abraham’s remarriage</a:t>
            </a:r>
          </a:p>
          <a:p>
            <a:pPr marL="515938" indent="-515938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Sm.12, David</a:t>
            </a:r>
          </a:p>
          <a:p>
            <a:pPr marL="515938" indent="-515938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than going on with life: faith in God’s promises</a:t>
            </a:r>
          </a:p>
          <a:p>
            <a:pPr marL="915988" lvl="1" indent="-51593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Death would not annul promises</a:t>
            </a:r>
          </a:p>
          <a:p>
            <a:pPr marL="1316038" lvl="2" indent="-51593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Gn.12:7</a:t>
            </a:r>
            <a:r>
              <a:rPr lang="en-US"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17:7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(Ac.7:5)</a:t>
            </a:r>
          </a:p>
          <a:p>
            <a:pPr marL="1316038" lvl="2" indent="-515938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Hb.11:13-16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7252" y="5029201"/>
            <a:ext cx="7696200" cy="1401096"/>
          </a:xfrm>
          <a:prstGeom prst="rect">
            <a:avLst/>
          </a:prstGeom>
          <a:solidFill>
            <a:srgbClr val="8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Death brings heaven into sharper focus</a:t>
            </a:r>
            <a:r>
              <a:rPr lang="en-US" sz="3400" dirty="0"/>
              <a:t>.</a:t>
            </a:r>
          </a:p>
          <a:p>
            <a:pPr algn="ctr"/>
            <a:r>
              <a:rPr lang="en-US" sz="3600" dirty="0"/>
              <a:t>Death actually enables our  promises</a:t>
            </a:r>
            <a:r>
              <a:rPr lang="en-US" sz="3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75104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/>
          <a:p>
            <a:endParaRPr lang="en-US" dirty="0"/>
          </a:p>
          <a:p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7816" y="609600"/>
            <a:ext cx="8001000" cy="563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600"/>
              </a:spcAft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Save time?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every second, we lose time</a:t>
            </a:r>
          </a:p>
          <a:p>
            <a:pPr marL="971550" lvl="1" indent="-514350">
              <a:spcBef>
                <a:spcPts val="600"/>
              </a:spcBef>
              <a:spcAft>
                <a:spcPts val="2400"/>
              </a:spcAft>
              <a:buAutoNum type="arabicParenR"/>
            </a:pPr>
            <a:r>
              <a:rPr lang="en-US" sz="32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not waste time.  Stewards of: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endParaRPr lang="en-US" sz="32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endParaRPr lang="en-US" sz="32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endParaRPr lang="en-US" sz="32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Mt.16:26;  25:14…    Ep.5 	</a:t>
            </a:r>
          </a:p>
          <a:p>
            <a:pPr defTabSz="796925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63672" y="304800"/>
            <a:ext cx="7843692" cy="762000"/>
          </a:xfrm>
          <a:prstGeom prst="roundRect">
            <a:avLst/>
          </a:prstGeom>
          <a:solidFill>
            <a:srgbClr val="FFFFCC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1. Time flies.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62200" y="3276600"/>
            <a:ext cx="2133600" cy="838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66"/>
                </a:solidFill>
              </a:rPr>
              <a:t>TIME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8200" y="3276600"/>
            <a:ext cx="2133600" cy="838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66"/>
                </a:solidFill>
              </a:rPr>
              <a:t>TALENTS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62200" y="4281948"/>
            <a:ext cx="2133600" cy="838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66"/>
                </a:solidFill>
              </a:rPr>
              <a:t>TRUTH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48200" y="4281948"/>
            <a:ext cx="2133600" cy="838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66"/>
                </a:solidFill>
              </a:rPr>
              <a:t>TRUSTS</a:t>
            </a:r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456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/>
          <a:p>
            <a:endParaRPr lang="en-US" dirty="0"/>
          </a:p>
          <a:p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7816" y="609600"/>
            <a:ext cx="8001000" cy="563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600"/>
              </a:spcAft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Save time?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every second, we lose time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not waste time.  Stewards of: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en-US" sz="32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not wish it away. 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Mt.20:21</a:t>
            </a:r>
          </a:p>
          <a:p>
            <a:pPr defTabSz="796925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63672" y="304800"/>
            <a:ext cx="7843692" cy="762000"/>
          </a:xfrm>
          <a:prstGeom prst="roundRect">
            <a:avLst/>
          </a:prstGeom>
          <a:solidFill>
            <a:srgbClr val="FFFFCC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1. Time flies.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52800" y="3886200"/>
            <a:ext cx="2438400" cy="85786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Ph.3:13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235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/>
          <a:p>
            <a:endParaRPr lang="en-US" dirty="0"/>
          </a:p>
          <a:p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7816" y="609600"/>
            <a:ext cx="8001000" cy="563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600"/>
              </a:spcAft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Save time?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every second, we lose time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not waste time.  Stewards of: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not wish it away.  Mt.20:21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en-US" sz="32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not wait to do good. 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Hb.13:16.  Ja.4:17.</a:t>
            </a:r>
          </a:p>
          <a:p>
            <a:pPr defTabSz="796925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63672" y="304800"/>
            <a:ext cx="7843692" cy="762000"/>
          </a:xfrm>
          <a:prstGeom prst="roundRect">
            <a:avLst/>
          </a:prstGeom>
          <a:solidFill>
            <a:srgbClr val="FFFFCC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1. Time flies.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650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/>
          <a:p>
            <a:endParaRPr lang="en-US" dirty="0"/>
          </a:p>
          <a:p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7816" y="1524000"/>
            <a:ext cx="8001000" cy="480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600"/>
              </a:spcAft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Hb.9:27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796925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63672" y="304800"/>
            <a:ext cx="7843692" cy="1524000"/>
          </a:xfrm>
          <a:prstGeom prst="roundRect">
            <a:avLst/>
          </a:prstGeom>
          <a:solidFill>
            <a:srgbClr val="FFFFCC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5938" indent="-515938"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Time flies.</a:t>
            </a:r>
          </a:p>
          <a:p>
            <a:pPr marL="515938" indent="-515938">
              <a:buAutoNum type="arabicPeriod"/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Everybody wants to go to heaven, but nobody wants to die.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7816" y="2895600"/>
            <a:ext cx="8042784" cy="3429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‘All the world’s a stage, and all the men and women merely players: they have their exits and their entrances; and one man in his time plays many parts, his acts being seven ages’ 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Shakespeare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878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/>
          <a:p>
            <a:endParaRPr lang="en-US" dirty="0"/>
          </a:p>
          <a:p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7816" y="1524000"/>
            <a:ext cx="8001000" cy="480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600"/>
              </a:spcAft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796925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63672" y="304800"/>
            <a:ext cx="7843692" cy="1524000"/>
          </a:xfrm>
          <a:prstGeom prst="roundRect">
            <a:avLst/>
          </a:prstGeom>
          <a:solidFill>
            <a:srgbClr val="FFFFCC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5938" indent="-515938"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Time flies.</a:t>
            </a:r>
          </a:p>
          <a:p>
            <a:pPr marL="515938" indent="-515938">
              <a:buAutoNum type="arabicPeriod"/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Everybody wants to go to heaven, but nobody wants to die.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3672" y="2590067"/>
            <a:ext cx="7794528" cy="3497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608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838200"/>
            <a:ext cx="6858000" cy="1143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Sarah Lived, 1</a:t>
            </a:r>
          </a:p>
        </p:txBody>
      </p:sp>
    </p:spTree>
    <p:extLst>
      <p:ext uri="{BB962C8B-B14F-4D97-AF65-F5344CB8AC3E}">
        <p14:creationId xmlns:p14="http://schemas.microsoft.com/office/powerpoint/2010/main" xmlns="" val="179058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/>
          <a:p>
            <a:endParaRPr lang="en-US" dirty="0"/>
          </a:p>
          <a:p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7816" y="2438400"/>
            <a:ext cx="8001000" cy="3886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Hb.9:27</a:t>
            </a:r>
          </a:p>
          <a:p>
            <a:pPr>
              <a:spcAft>
                <a:spcPts val="600"/>
              </a:spcAft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796925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63672" y="304799"/>
            <a:ext cx="7843692" cy="1825625"/>
          </a:xfrm>
          <a:prstGeom prst="roundRect">
            <a:avLst/>
          </a:prstGeom>
          <a:solidFill>
            <a:srgbClr val="FFFFCC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5938" indent="-515938"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Time flies.</a:t>
            </a:r>
          </a:p>
          <a:p>
            <a:pPr marL="515938" indent="-515938"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Everybody wants to go to heaven, but nobody wants to die.</a:t>
            </a:r>
          </a:p>
          <a:p>
            <a:pPr marL="515938" indent="-515938">
              <a:buAutoNum type="arabicPeriod"/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Day of reckoning is coming.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120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/>
          <a:p>
            <a:endParaRPr lang="en-US" dirty="0"/>
          </a:p>
          <a:p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7816" y="3276600"/>
            <a:ext cx="8001000" cy="304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Co.5:10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32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Setting: </a:t>
            </a:r>
            <a:r>
              <a:rPr lang="en-US" sz="3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must all appear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32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Singular:</a:t>
            </a:r>
            <a:r>
              <a:rPr lang="en-US" sz="3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each one…he has done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32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Sentence:</a:t>
            </a:r>
            <a:r>
              <a:rPr lang="en-US" sz="32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receive things done in body…good or bad</a:t>
            </a:r>
          </a:p>
          <a:p>
            <a:pPr>
              <a:spcAft>
                <a:spcPts val="600"/>
              </a:spcAft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796925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63672" y="304799"/>
            <a:ext cx="7843692" cy="2743201"/>
          </a:xfrm>
          <a:prstGeom prst="roundRect">
            <a:avLst/>
          </a:prstGeom>
          <a:solidFill>
            <a:srgbClr val="FFFFCC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5938" indent="-515938"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Time flies.</a:t>
            </a:r>
          </a:p>
          <a:p>
            <a:pPr marL="515938" indent="-515938"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Everybody wants to go to heaven, but nobody wants to die.</a:t>
            </a:r>
          </a:p>
          <a:p>
            <a:pPr marL="515938" indent="-515938"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Day of reckoning is coming.</a:t>
            </a:r>
          </a:p>
          <a:p>
            <a:pPr marL="515938" indent="-515938">
              <a:buAutoNum type="arabicPeriod"/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Future Judgment based on earthly life.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88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127 years – long time?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5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Gn.47:…9</a:t>
            </a: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sz="33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Few</a:t>
            </a: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Jacob lived 17 more years…</a:t>
            </a: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sz="33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Evil</a:t>
            </a: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sad, hard, difficult, unpleasant</a:t>
            </a: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sz="33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Pilgrimage</a:t>
            </a: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living as alien </a:t>
            </a:r>
            <a:endParaRPr 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1500"/>
              </a:spcAft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Lk.24:18, </a:t>
            </a:r>
            <a:r>
              <a:rPr lang="en-US" sz="3300" i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stranger, visitor</a:t>
            </a:r>
            <a:r>
              <a:rPr lang="en-US" sz="33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1">
              <a:spcBef>
                <a:spcPts val="0"/>
              </a:spcBef>
              <a:spcAft>
                <a:spcPts val="1500"/>
              </a:spcAft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Hb.11:9, </a:t>
            </a:r>
            <a:r>
              <a:rPr lang="en-US" sz="3300" i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sojourned</a:t>
            </a:r>
            <a:r>
              <a:rPr lang="en-US" sz="33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(temporary).</a:t>
            </a: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sz="33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Fathers</a:t>
            </a: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Abraham; Isaac…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443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127 years – long time?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5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 what?  What to learn?</a:t>
            </a:r>
          </a:p>
          <a:p>
            <a:pPr marL="514350" indent="-514350">
              <a:spcBef>
                <a:spcPts val="0"/>
              </a:spcBef>
              <a:spcAft>
                <a:spcPts val="1500"/>
              </a:spcAft>
              <a:buAutoNum type="arabicPeriod"/>
            </a:pPr>
            <a:r>
              <a:rPr lang="en-US" sz="33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 most of every day. </a:t>
            </a:r>
          </a:p>
          <a:p>
            <a:pPr lvl="1" defTabSz="515938">
              <a:spcBef>
                <a:spcPts val="0"/>
              </a:spcBef>
              <a:spcAft>
                <a:spcPts val="1500"/>
              </a:spcAft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Years in life vs life in years</a:t>
            </a:r>
          </a:p>
          <a:p>
            <a:pPr lvl="1" defTabSz="515938">
              <a:spcBef>
                <a:spcPts val="0"/>
              </a:spcBef>
              <a:spcAft>
                <a:spcPts val="1500"/>
              </a:spcAft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Jesus.  Ac.10:38</a:t>
            </a:r>
          </a:p>
          <a:p>
            <a:pPr lvl="1" defTabSz="515938">
              <a:spcBef>
                <a:spcPts val="0"/>
              </a:spcBef>
              <a:spcAft>
                <a:spcPts val="1500"/>
              </a:spcAft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Stephen.  Ac.7</a:t>
            </a: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721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127 years – long time?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5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 what?</a:t>
            </a:r>
          </a:p>
          <a:p>
            <a:pPr marL="514350" indent="-514350">
              <a:spcBef>
                <a:spcPts val="0"/>
              </a:spcBef>
              <a:spcAft>
                <a:spcPts val="1500"/>
              </a:spcAft>
              <a:buAutoNum type="arabicPeriod"/>
            </a:pPr>
            <a:r>
              <a:rPr lang="en-US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 most of every day.</a:t>
            </a:r>
          </a:p>
          <a:p>
            <a:pPr marL="514350" indent="-514350">
              <a:spcBef>
                <a:spcPts val="0"/>
              </a:spcBef>
              <a:spcAft>
                <a:spcPts val="1500"/>
              </a:spcAft>
              <a:buAutoNum type="arabicPeriod"/>
            </a:pPr>
            <a:r>
              <a:rPr lang="en-US" sz="33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 most of every opportunity.</a:t>
            </a:r>
          </a:p>
          <a:p>
            <a:pPr lvl="1">
              <a:spcBef>
                <a:spcPts val="0"/>
              </a:spcBef>
              <a:spcAft>
                <a:spcPts val="15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Kings 20:40 </a:t>
            </a: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819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127 years – long time?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5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 what?</a:t>
            </a:r>
          </a:p>
          <a:p>
            <a:pPr marL="514350" indent="-514350">
              <a:spcBef>
                <a:spcPts val="0"/>
              </a:spcBef>
              <a:spcAft>
                <a:spcPts val="1500"/>
              </a:spcAft>
              <a:buAutoNum type="arabicPeriod"/>
            </a:pPr>
            <a:r>
              <a:rPr lang="en-US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 most of every day.</a:t>
            </a:r>
          </a:p>
          <a:p>
            <a:pPr marL="514350" indent="-514350">
              <a:spcBef>
                <a:spcPts val="0"/>
              </a:spcBef>
              <a:spcAft>
                <a:spcPts val="1500"/>
              </a:spcAft>
              <a:buAutoNum type="arabicPeriod"/>
            </a:pPr>
            <a:r>
              <a:rPr lang="en-US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 most of every opportunity.</a:t>
            </a:r>
          </a:p>
          <a:p>
            <a:pPr marL="514350" indent="-514350">
              <a:spcBef>
                <a:spcPts val="0"/>
              </a:spcBef>
              <a:spcAft>
                <a:spcPts val="1500"/>
              </a:spcAft>
              <a:buAutoNum type="arabicPeriod"/>
            </a:pPr>
            <a:r>
              <a:rPr lang="en-US" sz="33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 important things important.</a:t>
            </a:r>
          </a:p>
          <a:p>
            <a:pPr lvl="1">
              <a:spcBef>
                <a:spcPts val="0"/>
              </a:spcBef>
              <a:spcAft>
                <a:spcPts val="15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Ec.2</a:t>
            </a:r>
            <a:r>
              <a:rPr lang="en-US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lvl="1">
              <a:spcBef>
                <a:spcPts val="0"/>
              </a:spcBef>
              <a:spcAft>
                <a:spcPts val="15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Lk.10</a:t>
            </a: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506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838200"/>
            <a:ext cx="6858000" cy="5334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Sarah Lived, 1</a:t>
            </a:r>
          </a:p>
        </p:txBody>
      </p:sp>
      <p:sp>
        <p:nvSpPr>
          <p:cNvPr id="3" name="Rounded Rectangle 3"/>
          <p:cNvSpPr/>
          <p:nvPr/>
        </p:nvSpPr>
        <p:spPr>
          <a:xfrm>
            <a:off x="1143000" y="1600200"/>
            <a:ext cx="6858000" cy="1143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Sarah Died, 2</a:t>
            </a:r>
          </a:p>
        </p:txBody>
      </p:sp>
    </p:spTree>
    <p:extLst>
      <p:ext uri="{BB962C8B-B14F-4D97-AF65-F5344CB8AC3E}">
        <p14:creationId xmlns:p14="http://schemas.microsoft.com/office/powerpoint/2010/main" xmlns="" val="136607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 reward is Abraham’s regret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/>
          </a:bodyPr>
          <a:lstStyle/>
          <a:p>
            <a:pPr marL="236538" indent="-236538">
              <a:spcBef>
                <a:spcPts val="0"/>
              </a:spcBef>
              <a:spcAft>
                <a:spcPts val="15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Lk.16</a:t>
            </a:r>
          </a:p>
          <a:p>
            <a:pPr marL="636588" lvl="1" indent="-236538">
              <a:spcBef>
                <a:spcPts val="0"/>
              </a:spcBef>
              <a:spcAft>
                <a:spcPts val="15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Send Lazarus back?</a:t>
            </a:r>
          </a:p>
          <a:p>
            <a:pPr marL="636588" lvl="1" indent="-236538">
              <a:spcBef>
                <a:spcPts val="0"/>
              </a:spcBef>
              <a:spcAft>
                <a:spcPts val="15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Leave Paradise for earthly status?</a:t>
            </a:r>
          </a:p>
          <a:p>
            <a:pPr marL="1036638" lvl="2" indent="-236538">
              <a:spcBef>
                <a:spcPts val="0"/>
              </a:spcBef>
              <a:spcAft>
                <a:spcPts val="15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Abraham’s bosom</a:t>
            </a:r>
          </a:p>
          <a:p>
            <a:pPr marL="1036638" lvl="2" indent="-236538">
              <a:spcBef>
                <a:spcPts val="0"/>
              </a:spcBef>
              <a:spcAft>
                <a:spcPts val="15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Tables have turned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199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838200"/>
            <a:ext cx="6858000" cy="5334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Sarah Lived, 1</a:t>
            </a:r>
          </a:p>
        </p:txBody>
      </p:sp>
      <p:sp>
        <p:nvSpPr>
          <p:cNvPr id="3" name="Rounded Rectangle 3"/>
          <p:cNvSpPr/>
          <p:nvPr/>
        </p:nvSpPr>
        <p:spPr>
          <a:xfrm>
            <a:off x="1143000" y="2209800"/>
            <a:ext cx="6858000" cy="1143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Abraham Mourned, 2</a:t>
            </a:r>
          </a:p>
        </p:txBody>
      </p:sp>
      <p:sp>
        <p:nvSpPr>
          <p:cNvPr id="5" name="Rounded Rectangle 3"/>
          <p:cNvSpPr/>
          <p:nvPr/>
        </p:nvSpPr>
        <p:spPr>
          <a:xfrm>
            <a:off x="1143000" y="1524000"/>
            <a:ext cx="6858000" cy="5334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Sarah Died, 2</a:t>
            </a:r>
          </a:p>
        </p:txBody>
      </p:sp>
    </p:spTree>
    <p:extLst>
      <p:ext uri="{BB962C8B-B14F-4D97-AF65-F5344CB8AC3E}">
        <p14:creationId xmlns:p14="http://schemas.microsoft.com/office/powerpoint/2010/main" xmlns="" val="331825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2198</TotalTime>
  <Words>612</Words>
  <Application>Microsoft Office PowerPoint</Application>
  <PresentationFormat>On-screen Show (4:3)</PresentationFormat>
  <Paragraphs>157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4_Default Design</vt:lpstr>
      <vt:lpstr>Office Theme</vt:lpstr>
      <vt:lpstr>Slide 1</vt:lpstr>
      <vt:lpstr>Slide 2</vt:lpstr>
      <vt:lpstr>127 years – long time?</vt:lpstr>
      <vt:lpstr>127 years – long time?</vt:lpstr>
      <vt:lpstr>127 years – long time?</vt:lpstr>
      <vt:lpstr>127 years – long time?</vt:lpstr>
      <vt:lpstr>Slide 7</vt:lpstr>
      <vt:lpstr>Her reward is Abraham’s regret</vt:lpstr>
      <vt:lpstr>Slide 9</vt:lpstr>
      <vt:lpstr>No matter how long she lived… No matter how long married…</vt:lpstr>
      <vt:lpstr>No matter how long she lived… No matter how long married…</vt:lpstr>
      <vt:lpstr>No matter how long she lived… No matter how long married…</vt:lpstr>
      <vt:lpstr>Slide 13</vt:lpstr>
      <vt:lpstr>Gn.24: Isaac’s marriage</vt:lpstr>
      <vt:lpstr>                </vt:lpstr>
      <vt:lpstr>                </vt:lpstr>
      <vt:lpstr>                </vt:lpstr>
      <vt:lpstr>                </vt:lpstr>
      <vt:lpstr>                </vt:lpstr>
      <vt:lpstr>                </vt:lpstr>
      <vt:lpstr>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Day That Changed Lives</dc:title>
  <dc:creator>Owner</dc:creator>
  <cp:lastModifiedBy>church of Christ</cp:lastModifiedBy>
  <cp:revision>266</cp:revision>
  <dcterms:created xsi:type="dcterms:W3CDTF">2015-11-27T18:49:23Z</dcterms:created>
  <dcterms:modified xsi:type="dcterms:W3CDTF">2016-10-30T16:42:01Z</dcterms:modified>
</cp:coreProperties>
</file>