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9" r:id="rId3"/>
    <p:sldId id="257" r:id="rId4"/>
    <p:sldId id="348" r:id="rId5"/>
    <p:sldId id="360" r:id="rId6"/>
    <p:sldId id="349" r:id="rId7"/>
    <p:sldId id="361" r:id="rId8"/>
    <p:sldId id="325" r:id="rId9"/>
    <p:sldId id="308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43" r:id="rId21"/>
    <p:sldId id="362" r:id="rId22"/>
    <p:sldId id="363" r:id="rId23"/>
    <p:sldId id="34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800000"/>
    <a:srgbClr val="FF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1 Timothy 3:15</a:t>
            </a:r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524000"/>
          </a:xfrm>
          <a:prstGeom prst="bevel">
            <a:avLst/>
          </a:prstGeom>
          <a:solidFill>
            <a:schemeClr val="tx1"/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Behave Yourself</a:t>
            </a: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‘to conduct’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(behave): conduct oneself in terms of certain principles,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1 Pt.1:17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2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house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 . . 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build; rock: foundation 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Athens: every citizen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Israel: congregation (people)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Dt.4:10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Ac.19:32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24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kingdom.  King: Jesus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Citizens: Christians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8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kingdom.  King: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body.  Head: Jesus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Members: Christians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5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kingdom.  King: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Ep.1:22, body.  Head: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Tim.2:3-4,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army.  Capt.: Jesus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(Hb.2:10)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Soldiers: Christians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4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kingdom.  King: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Ep.1:22, body.  Head: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Tim.2:3-4, army.  Capt.: Jesus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(3:4-5, 12):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(Ac.10:2). 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 Father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Children: Christians, Hb.3:5-6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2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867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kingdom.  King: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Ep.1:22, body.  Head: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Tim.2:3-4, army.  Capt.: Jesus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house (3:4-5, 12): family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</a:t>
            </a: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house: temple.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Cornerstone: Jesus, 1 Pt.2:6 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Stones: Christians, 1 Pt.2:5 </a:t>
            </a:r>
          </a:p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Co.6:16; 1 Co.3:17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3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943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. . . church of living God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Mt.16:18, build; rock: foundation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Jn.3:5, kingdom.  King: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Ep.1:22, body.  Head: Jesus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Tim.2:3-4, army.  Capt.: Jesus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house (3:4-5, 12): family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house: temple.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Tim.3:15, </a:t>
            </a: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church: called out (people): ‘of God’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2 Th.2:14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Ro.16:16, of Christ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Tim.3:16, living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3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 . . . of truth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portion; support roof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Temple in Ephesus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Gal.2:9, James, Cephas, John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2104" y="4191000"/>
            <a:ext cx="6477000" cy="25465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Pillars held shining marble roof high: seen from afar.</a:t>
            </a:r>
          </a:p>
          <a:p>
            <a:pPr algn="ctr"/>
            <a:r>
              <a:rPr lang="en-US" sz="3600" dirty="0"/>
              <a:t>Church (pillar) holds up truth; seen around world. </a:t>
            </a:r>
          </a:p>
        </p:txBody>
      </p:sp>
    </p:spTree>
    <p:extLst>
      <p:ext uri="{BB962C8B-B14F-4D97-AF65-F5344CB8AC3E}">
        <p14:creationId xmlns:p14="http://schemas.microsoft.com/office/powerpoint/2010/main" xmlns="" val="27453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867400"/>
          </a:xfrm>
          <a:ln w="3175"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 to conduct (behave) in house of God . . . church of living God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 . . . of truth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Ground . . . of truth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firm base for something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Buttress; support; bulwark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1104" y="4191000"/>
            <a:ext cx="7239000" cy="2057400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600" dirty="0"/>
              <a:t>Foundation supports entire structure.</a:t>
            </a:r>
          </a:p>
          <a:p>
            <a:r>
              <a:rPr lang="en-US" sz="3600" dirty="0"/>
              <a:t>Church supports  truth against error and unbelief.   Ph.1:7;  Col.1:23</a:t>
            </a:r>
          </a:p>
        </p:txBody>
      </p:sp>
    </p:spTree>
    <p:extLst>
      <p:ext uri="{BB962C8B-B14F-4D97-AF65-F5344CB8AC3E}">
        <p14:creationId xmlns:p14="http://schemas.microsoft.com/office/powerpoint/2010/main" xmlns="" val="138991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Paul’s Absence, 14-15a</a:t>
            </a:r>
          </a:p>
        </p:txBody>
      </p:sp>
    </p:spTree>
    <p:extLst>
      <p:ext uri="{BB962C8B-B14F-4D97-AF65-F5344CB8AC3E}">
        <p14:creationId xmlns:p14="http://schemas.microsoft.com/office/powerpoint/2010/main" xmlns="" val="17905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96" y="8770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produced church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(not ‘church produced Word’)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19200"/>
            <a:ext cx="80010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claim Catholicism gave Bible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*Why no pope?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*Why Peter ‘mother-in-law’?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*Why hierarchy?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2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96" y="8770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produced church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(not ‘church produced Word’)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95400"/>
            <a:ext cx="80010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claim Catholicism gave Bible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  <a:tabLst>
                <a:tab pos="457200" algn="l"/>
              </a:tabLs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 persecuted translators 	to keep Bible from public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96" y="8770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produced church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(not ‘church produced Word’)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95400"/>
            <a:ext cx="80010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claim Catholicism gave Bible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  <a:tabLst>
                <a:tab pos="339725" algn="l"/>
              </a:tabLs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 persecuted translators to 	keep Bible from public</a:t>
            </a:r>
          </a:p>
          <a:p>
            <a:pPr marL="339725" indent="-339725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Truth: what conforms to fact.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V.16 (Jn.14:6).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*Church did not produce truth</a:t>
            </a:r>
          </a:p>
          <a:p>
            <a:pPr marL="0" indent="0" defTabSz="5159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*If destroy church, truth remains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67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brought church</a:t>
            </a:r>
            <a:b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644" y="1295400"/>
            <a:ext cx="8001000" cy="53929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supports truth.   → Ac.2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Spread truth,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Tim.2:4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 against error,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Tim.4:3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Shun error,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Tim.6:5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Scriptural handling,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Tim.2:15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error,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Tim.2:18…25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Stay with truth,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Tim.4:4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0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  <a:endParaRPr lang="en-US" sz="36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things?  Verses 1-13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Timothy could put finger on passage – hard proof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Relaying a message: ‘maybe you misunderstood / misheard’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6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2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26698"/>
            <a:ext cx="8458200" cy="56388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record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Mt.24:35;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Pt.1; Jd.3</a:t>
            </a:r>
          </a:p>
          <a:p>
            <a:pPr marL="457200" lvl="1" indent="-45720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057400"/>
            <a:ext cx="3581400" cy="1219200"/>
          </a:xfrm>
          <a:prstGeom prst="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Never obsolete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6860" y="2057400"/>
            <a:ext cx="3581400" cy="1219200"/>
          </a:xfrm>
          <a:prstGeom prst="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Never outdated</a:t>
            </a:r>
          </a:p>
        </p:txBody>
      </p:sp>
    </p:spTree>
    <p:extLst>
      <p:ext uri="{BB962C8B-B14F-4D97-AF65-F5344CB8AC3E}">
        <p14:creationId xmlns:p14="http://schemas.microsoft.com/office/powerpoint/2010/main" xmlns="" val="16618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2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26698"/>
            <a:ext cx="8458200" cy="56388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record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Mt.24:35;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Pt.1; Jd.3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communication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Advantages: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  <a:tabLst>
                <a:tab pos="515938" algn="l"/>
              </a:tabLs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Reader: focus on individual words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  <a:tabLst>
                <a:tab pos="515938" algn="l"/>
              </a:tabLs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 Eliminates misunderstandings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  <a:tabLst>
                <a:tab pos="515938" algn="l"/>
              </a:tabLs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 Can read it over and over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  <a:tabLst>
                <a:tab pos="515938" algn="l"/>
              </a:tabLs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 If miss something in speech, it’s 			gone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  <a:tabLst>
                <a:tab pos="515938" algn="l"/>
              </a:tabLs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e. We forget most of what we hear</a:t>
            </a:r>
          </a:p>
          <a:p>
            <a:pPr marL="457200" lvl="1" indent="-45720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9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45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2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44" y="838200"/>
            <a:ext cx="8458200" cy="57912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record.  Mt.24:35;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Pt.1; Jd.3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communication.  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record: not left to individual whims, claims . . . manipulation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0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45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things </a:t>
            </a:r>
            <a:r>
              <a:rPr lang="en-US" sz="32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write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44" y="838200"/>
            <a:ext cx="8458200" cy="57912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record.  Mt.24:35;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Pt.1; Jd.3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communication.  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record: not left to individual whims, claims . . . manipulation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Prepares Timothy because Paul is absent – as with us</a:t>
            </a:r>
          </a:p>
          <a:p>
            <a:pPr marL="514350" lvl="1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495800"/>
            <a:ext cx="41148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That you may </a:t>
            </a:r>
            <a:r>
              <a:rPr lang="en-US" sz="3200" b="1" dirty="0">
                <a:solidFill>
                  <a:srgbClr val="800000"/>
                </a:solidFill>
              </a:rPr>
              <a:t>know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Could Paul’s presence make it clearer than ‘know’?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4495800"/>
            <a:ext cx="41148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That . . .may know </a:t>
            </a:r>
            <a:r>
              <a:rPr lang="en-US" sz="3200" b="1" dirty="0">
                <a:solidFill>
                  <a:srgbClr val="800000"/>
                </a:solidFill>
              </a:rPr>
              <a:t>how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Mt.16:13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 Tim.3:5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 Co.14:37</a:t>
            </a:r>
          </a:p>
        </p:txBody>
      </p:sp>
    </p:spTree>
    <p:extLst>
      <p:ext uri="{BB962C8B-B14F-4D97-AF65-F5344CB8AC3E}">
        <p14:creationId xmlns:p14="http://schemas.microsoft.com/office/powerpoint/2010/main" xmlns="" val="195951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6096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Paul’s Absence, 14-15a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5240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Paul’s Absolutes, 15</a:t>
            </a:r>
          </a:p>
        </p:txBody>
      </p:sp>
    </p:spTree>
    <p:extLst>
      <p:ext uri="{BB962C8B-B14F-4D97-AF65-F5344CB8AC3E}">
        <p14:creationId xmlns:p14="http://schemas.microsoft.com/office/powerpoint/2010/main" xmlns="" val="6266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boundaries and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762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‘Ought’: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necessary, one must, one has to…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 is not a democracy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Tim.1:3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Tim.6:3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Tim.4:2-4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Ep.1:22-23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Ac.2:42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2308</TotalTime>
  <Words>703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These things I write</vt:lpstr>
      <vt:lpstr>Why: These things I write?</vt:lpstr>
      <vt:lpstr>Why: These things I write?</vt:lpstr>
      <vt:lpstr>Why: These things I write?</vt:lpstr>
      <vt:lpstr>Why: These things I write?</vt:lpstr>
      <vt:lpstr>Slide 8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Gives boundaries and duties</vt:lpstr>
      <vt:lpstr>1. Word produced church (not ‘church produced Word’)</vt:lpstr>
      <vt:lpstr>1. Word produced church (not ‘church produced Word’)</vt:lpstr>
      <vt:lpstr>1. Word produced church (not ‘church produced Word’)</vt:lpstr>
      <vt:lpstr>2. Truth brought church into existence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252</cp:revision>
  <dcterms:created xsi:type="dcterms:W3CDTF">2015-11-27T18:49:23Z</dcterms:created>
  <dcterms:modified xsi:type="dcterms:W3CDTF">2016-11-07T01:22:07Z</dcterms:modified>
</cp:coreProperties>
</file>