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85" r:id="rId5"/>
    <p:sldId id="318" r:id="rId6"/>
    <p:sldId id="306" r:id="rId7"/>
    <p:sldId id="319" r:id="rId8"/>
    <p:sldId id="332" r:id="rId9"/>
    <p:sldId id="320" r:id="rId10"/>
    <p:sldId id="333" r:id="rId11"/>
    <p:sldId id="330" r:id="rId12"/>
    <p:sldId id="321" r:id="rId13"/>
    <p:sldId id="308" r:id="rId14"/>
    <p:sldId id="322" r:id="rId15"/>
    <p:sldId id="323" r:id="rId16"/>
    <p:sldId id="331" r:id="rId17"/>
    <p:sldId id="324" r:id="rId18"/>
    <p:sldId id="325" r:id="rId19"/>
    <p:sldId id="326" r:id="rId20"/>
    <p:sldId id="328" r:id="rId21"/>
    <p:sldId id="309" r:id="rId22"/>
    <p:sldId id="32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CC"/>
    <a:srgbClr val="800000"/>
    <a:srgbClr val="CCFFFF"/>
    <a:srgbClr val="CCECFF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556" y="2130425"/>
            <a:ext cx="6324600" cy="1470025"/>
          </a:xfrm>
          <a:solidFill>
            <a:schemeClr val="accent2">
              <a:lumMod val="50000"/>
            </a:schemeClr>
          </a:solidFill>
          <a:ln w="6350"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Daniel’s Determination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 anchorCtr="0"/>
          <a:lstStyle/>
          <a:p>
            <a:r>
              <a:rPr lang="en-US" dirty="0"/>
              <a:t>Daniel 1</a:t>
            </a:r>
          </a:p>
        </p:txBody>
      </p:sp>
    </p:spTree>
    <p:extLst>
      <p:ext uri="{BB962C8B-B14F-4D97-AF65-F5344CB8AC3E}">
        <p14:creationId xmlns:p14="http://schemas.microsoft.com/office/powerpoint/2010/main" xmlns="" val="25164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83076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 of someone / somewhere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Josiah’s revival, 2 Chr.34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Jeremiah’s revelation, Jer.1:2 Dn.9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Judgments released,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Dn.1:2-3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How could anyone in this society become/remain faithful?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3886200"/>
            <a:ext cx="822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Babylonian exile: separation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572000"/>
            <a:ext cx="822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 kingdom to educate / lure him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257800"/>
            <a:ext cx="822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Slave of king (not king himself)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943600"/>
            <a:ext cx="822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Heady position in government</a:t>
            </a:r>
          </a:p>
        </p:txBody>
      </p:sp>
    </p:spTree>
    <p:extLst>
      <p:ext uri="{BB962C8B-B14F-4D97-AF65-F5344CB8AC3E}">
        <p14:creationId xmlns:p14="http://schemas.microsoft.com/office/powerpoint/2010/main" xmlns="" val="4832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3076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 of someone / somewhere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Josiah’s revival, 2 Chr.34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Jeremiah’s writings, Jer.1:2 (Dn.9)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Judgments released,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Dn.1:2-3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Pagan names replace Hebrew / God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Babylonian school  [Ac.7:22]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Associate with secular and faithless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How could anyone in this society become/remain faithful?</a:t>
            </a:r>
          </a:p>
        </p:txBody>
      </p:sp>
      <p:sp>
        <p:nvSpPr>
          <p:cNvPr id="2" name="Rectangle 1"/>
          <p:cNvSpPr/>
          <p:nvPr/>
        </p:nvSpPr>
        <p:spPr>
          <a:xfrm>
            <a:off x="831273" y="3719052"/>
            <a:ext cx="7481455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world is not a friend to faith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0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096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Judah – A Wicked Nation</a:t>
            </a:r>
          </a:p>
        </p:txBody>
      </p:sp>
      <p:sp>
        <p:nvSpPr>
          <p:cNvPr id="3" name="Bevel 4"/>
          <p:cNvSpPr/>
          <p:nvPr/>
        </p:nvSpPr>
        <p:spPr>
          <a:xfrm>
            <a:off x="1113504" y="2227008"/>
            <a:ext cx="6921912" cy="15240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Daniel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Determined To Be Different</a:t>
            </a:r>
          </a:p>
        </p:txBody>
      </p:sp>
      <p:sp>
        <p:nvSpPr>
          <p:cNvPr id="4" name="Bevel 4"/>
          <p:cNvSpPr/>
          <p:nvPr/>
        </p:nvSpPr>
        <p:spPr>
          <a:xfrm>
            <a:off x="1113504" y="1447800"/>
            <a:ext cx="6921912" cy="6096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Daniel – A Righteous Servant</a:t>
            </a:r>
          </a:p>
        </p:txBody>
      </p:sp>
    </p:spTree>
    <p:extLst>
      <p:ext uri="{BB962C8B-B14F-4D97-AF65-F5344CB8AC3E}">
        <p14:creationId xmlns:p14="http://schemas.microsoft.com/office/powerpoint/2010/main" xmlns="" val="6277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‘Resolved’ –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placed on his heart</a:t>
            </a:r>
          </a:p>
          <a:p>
            <a:pPr lvl="1"/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up his mind</a:t>
            </a:r>
          </a:p>
          <a:p>
            <a:pPr lvl="1"/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Resolved to do right</a:t>
            </a:r>
          </a:p>
          <a:p>
            <a:pPr lvl="2">
              <a:spcBef>
                <a:spcPts val="600"/>
              </a:spcBef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heart is the . . 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28800" y="3535680"/>
            <a:ext cx="5498690" cy="100584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Intellect: </a:t>
            </a:r>
            <a:r>
              <a:rPr lang="en-US" sz="3200" dirty="0">
                <a:solidFill>
                  <a:srgbClr val="FFFFCC"/>
                </a:solidFill>
              </a:rPr>
              <a:t>knew truth</a:t>
            </a: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(Josiah, Jeremiah…)</a:t>
            </a:r>
          </a:p>
        </p:txBody>
      </p:sp>
      <p:sp>
        <p:nvSpPr>
          <p:cNvPr id="6" name="Rounded Rectangle 4"/>
          <p:cNvSpPr/>
          <p:nvPr/>
        </p:nvSpPr>
        <p:spPr>
          <a:xfrm>
            <a:off x="1828800" y="4526280"/>
            <a:ext cx="5498690" cy="100584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Emotions: </a:t>
            </a:r>
            <a:r>
              <a:rPr lang="en-US" sz="3000" dirty="0">
                <a:solidFill>
                  <a:srgbClr val="FFFFCC"/>
                </a:solidFill>
              </a:rPr>
              <a:t>heart wanted to obey God.   </a:t>
            </a:r>
            <a:r>
              <a:rPr lang="en-US" sz="3000" dirty="0">
                <a:solidFill>
                  <a:schemeClr val="bg1"/>
                </a:solidFill>
              </a:rPr>
              <a:t>Ac.2:37</a:t>
            </a:r>
          </a:p>
        </p:txBody>
      </p:sp>
      <p:sp>
        <p:nvSpPr>
          <p:cNvPr id="7" name="Rounded Rectangle 4"/>
          <p:cNvSpPr/>
          <p:nvPr/>
        </p:nvSpPr>
        <p:spPr>
          <a:xfrm>
            <a:off x="1828800" y="5516880"/>
            <a:ext cx="5498690" cy="100584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Will: </a:t>
            </a:r>
            <a:r>
              <a:rPr lang="en-US" sz="3000" dirty="0">
                <a:solidFill>
                  <a:srgbClr val="FFFFCC"/>
                </a:solidFill>
              </a:rPr>
              <a:t>determined to do it; personal resolve.  </a:t>
            </a:r>
            <a:r>
              <a:rPr lang="en-US" sz="3000" dirty="0">
                <a:solidFill>
                  <a:schemeClr val="bg1"/>
                </a:solidFill>
              </a:rPr>
              <a:t>Pr.4:23</a:t>
            </a:r>
          </a:p>
        </p:txBody>
      </p:sp>
    </p:spTree>
    <p:extLst>
      <p:ext uri="{BB962C8B-B14F-4D97-AF65-F5344CB8AC3E}">
        <p14:creationId xmlns:p14="http://schemas.microsoft.com/office/powerpoint/2010/main" xmlns="" val="30166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not defile himself (period!)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Surrounded by immorality, idolatry yet remained pure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1104" y="3124200"/>
            <a:ext cx="72390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 cannot conquer one who says no and means it</a:t>
            </a:r>
          </a:p>
        </p:txBody>
      </p:sp>
    </p:spTree>
    <p:extLst>
      <p:ext uri="{BB962C8B-B14F-4D97-AF65-F5344CB8AC3E}">
        <p14:creationId xmlns:p14="http://schemas.microsoft.com/office/powerpoint/2010/main" xmlns="" val="219390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Provisions,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/>
          <a:lstStyle/>
          <a:p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‘Innocent’ things can lead to sin. 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court trouble over food???</a:t>
            </a:r>
          </a:p>
          <a:p>
            <a:pPr lvl="2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always a little thing: Gn.3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have to eat.   When in Rome…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Lv.11, kosher foods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89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Provisions,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food was . . .</a:t>
            </a:r>
          </a:p>
          <a:p>
            <a:pPr lvl="1"/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Prepared by Gentiles.</a:t>
            </a:r>
          </a:p>
          <a:p>
            <a:pPr lvl="1"/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Sacrificed to ‘gods’?  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Ex.34:15</a:t>
            </a:r>
          </a:p>
          <a:p>
            <a:pPr lvl="1"/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Undiluted wine?  </a:t>
            </a:r>
          </a:p>
          <a:p>
            <a:pPr lvl="1"/>
            <a:endParaRPr lang="en-US" sz="33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33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33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Poured as libation on altars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3886200"/>
            <a:ext cx="6705600" cy="1676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dirty="0">
                <a:solidFill>
                  <a:schemeClr val="accent1">
                    <a:lumMod val="10000"/>
                  </a:schemeClr>
                </a:solidFill>
              </a:rPr>
              <a:t>Wine is a mocker, Strong drink is a brawler, And whoever is led astray</a:t>
            </a:r>
            <a:br>
              <a:rPr lang="en-US" sz="3300" dirty="0">
                <a:solidFill>
                  <a:schemeClr val="accent1">
                    <a:lumMod val="10000"/>
                  </a:schemeClr>
                </a:solidFill>
              </a:rPr>
            </a:br>
            <a:r>
              <a:rPr lang="en-US" sz="3300" dirty="0">
                <a:solidFill>
                  <a:schemeClr val="accent1">
                    <a:lumMod val="10000"/>
                  </a:schemeClr>
                </a:solidFill>
              </a:rPr>
              <a:t>by it is not wise </a:t>
            </a:r>
            <a:r>
              <a:rPr lang="en-US" sz="2800" dirty="0">
                <a:solidFill>
                  <a:schemeClr val="accent1">
                    <a:lumMod val="10000"/>
                  </a:schemeClr>
                </a:solidFill>
              </a:rPr>
              <a:t>– Pr.20:1. </a:t>
            </a:r>
          </a:p>
        </p:txBody>
      </p:sp>
    </p:spTree>
    <p:extLst>
      <p:ext uri="{BB962C8B-B14F-4D97-AF65-F5344CB8AC3E}">
        <p14:creationId xmlns:p14="http://schemas.microsoft.com/office/powerpoint/2010/main" xmlns="" val="154278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Provisions,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Willing to learn king’s language, serve…but not live like him.   </a:t>
            </a:r>
            <a:b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Co.6:14-16; 1 Pt.4:3-4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1494504" y="3276600"/>
            <a:ext cx="6172200" cy="1295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 wants to chain you.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wants to change you.</a:t>
            </a:r>
          </a:p>
        </p:txBody>
      </p:sp>
    </p:spTree>
    <p:extLst>
      <p:ext uri="{BB962C8B-B14F-4D97-AF65-F5344CB8AC3E}">
        <p14:creationId xmlns:p14="http://schemas.microsoft.com/office/powerpoint/2010/main" xmlns="" val="5045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Provisions, 8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Politeness,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ways to say something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tactful.  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42104" y="3276600"/>
            <a:ext cx="6477000" cy="2057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your speech always be with grace, seasoned with salt, that you may know how you ought</a:t>
            </a:r>
            <a:b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answer each one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Col.4:6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0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9812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Provisions, 8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Politeness,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Proof,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9-13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take a stand, expect to be tested</a:t>
            </a:r>
          </a:p>
          <a:p>
            <a:pPr lvl="1">
              <a:spcAft>
                <a:spcPts val="1200"/>
              </a:spcAft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Conviction invites opposition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2400"/>
              </a:spcBef>
            </a:pP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Conviction requires sacrifice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32156" y="3352800"/>
            <a:ext cx="5896896" cy="9144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Took courage. 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Jer.39:6-7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57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dirty="0"/>
              <a:t>Daniel 1:1-2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God rashly abandon Judah?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judgment, God warned Israel . . .   Ezk.18:23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0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C39F"/>
            </a:gs>
            <a:gs pos="75000">
              <a:srgbClr val="CCFFFF">
                <a:alpha val="31000"/>
              </a:srgbClr>
            </a:gs>
            <a:gs pos="94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286000"/>
          </a:xfrm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Purpose,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Purity,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Provisions, 8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Politeness, 8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Proof, 9-13</a:t>
            </a:r>
            <a:b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Progress,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14-21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Daniel’s first small test (food) prepared him for larger tests.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you are today is based on road you took yesterday.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Gal.6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 that push fun, food, frolic lower standard of conduct and ability to withstand trials.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Lk.9:23</a:t>
            </a:r>
          </a:p>
          <a:p>
            <a:pPr lvl="1"/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48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25562"/>
          </a:xfrm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Babylonian god appeared to defeat Israel’s God </a:t>
            </a:r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(1:2)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1:2; 2 Chr.36:7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252" y="2286000"/>
            <a:ext cx="7664244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Nebuchadnezzar also carried off some of the articles from the house of the LORD to Babylon, and put them in his temple at Babylon.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5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25562"/>
          </a:xfrm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Babylonian god appeared to defeat Israel’s God </a:t>
            </a:r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(1:2)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1:2; 2 Chr.36:7</a:t>
            </a:r>
          </a:p>
          <a:p>
            <a:pPr lvl="1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rest of the story…</a:t>
            </a:r>
          </a:p>
          <a:p>
            <a:pPr lvl="1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Dn.1:15,19-20 – closed mouths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3505200"/>
            <a:ext cx="3657600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 days (1:15)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 times (1:20)</a:t>
            </a:r>
          </a:p>
        </p:txBody>
      </p:sp>
      <p:sp>
        <p:nvSpPr>
          <p:cNvPr id="6" name="Rectangle 5"/>
          <p:cNvSpPr/>
          <p:nvPr/>
        </p:nvSpPr>
        <p:spPr>
          <a:xfrm>
            <a:off x="867696" y="5121942"/>
            <a:ext cx="7420896" cy="5635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survived . . . thrived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854446"/>
            <a:ext cx="8229600" cy="5635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Satisfied with being a little better…?</a:t>
            </a:r>
          </a:p>
        </p:txBody>
      </p:sp>
    </p:spTree>
    <p:extLst>
      <p:ext uri="{BB962C8B-B14F-4D97-AF65-F5344CB8AC3E}">
        <p14:creationId xmlns:p14="http://schemas.microsoft.com/office/powerpoint/2010/main" xmlns="" val="394239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5240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Judah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Wicked Nation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859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Jer.36.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‘As goes king, so goes the nation’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Religion: house, v.2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Jer.7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Is.1, close doors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Citizens: v.3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Israelites had no use for God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King: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Jehoiakim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v.1</a:t>
            </a:r>
          </a:p>
        </p:txBody>
      </p:sp>
    </p:spTree>
    <p:extLst>
      <p:ext uri="{BB962C8B-B14F-4D97-AF65-F5344CB8AC3E}">
        <p14:creationId xmlns:p14="http://schemas.microsoft.com/office/powerpoint/2010/main" xmlns="" val="37946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096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Judah – A Wicked Nation</a:t>
            </a:r>
          </a:p>
        </p:txBody>
      </p:sp>
      <p:sp>
        <p:nvSpPr>
          <p:cNvPr id="3" name="Bevel 4"/>
          <p:cNvSpPr/>
          <p:nvPr/>
        </p:nvSpPr>
        <p:spPr>
          <a:xfrm>
            <a:off x="1113504" y="1447800"/>
            <a:ext cx="6921912" cy="15240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Daniel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Righteous Servant</a:t>
            </a:r>
          </a:p>
        </p:txBody>
      </p:sp>
    </p:spTree>
    <p:extLst>
      <p:ext uri="{BB962C8B-B14F-4D97-AF65-F5344CB8AC3E}">
        <p14:creationId xmlns:p14="http://schemas.microsoft.com/office/powerpoint/2010/main" xmlns="" val="39674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8307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Dn.6:5, 20–to end of his days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Dn.6:10-11–at risk of life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Dn.9:2–prophets studied?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Ezekiel 14:20,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righteous Daniel</a:t>
            </a:r>
          </a:p>
        </p:txBody>
      </p:sp>
    </p:spTree>
    <p:extLst>
      <p:ext uri="{BB962C8B-B14F-4D97-AF65-F5344CB8AC3E}">
        <p14:creationId xmlns:p14="http://schemas.microsoft.com/office/powerpoint/2010/main" xmlns="" val="41820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5304" y="1493837"/>
            <a:ext cx="8610600" cy="483076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 of someone / somewhere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Josiah’s revival,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Chr.34</a:t>
            </a:r>
          </a:p>
          <a:p>
            <a:pPr marL="0" indent="0">
              <a:spcAft>
                <a:spcPts val="600"/>
              </a:spcAft>
              <a:buNone/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How could anyone in this society become/remain faithful?</a:t>
            </a:r>
          </a:p>
        </p:txBody>
      </p:sp>
    </p:spTree>
    <p:extLst>
      <p:ext uri="{BB962C8B-B14F-4D97-AF65-F5344CB8AC3E}">
        <p14:creationId xmlns:p14="http://schemas.microsoft.com/office/powerpoint/2010/main" xmlns="" val="148420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5304" y="1493837"/>
            <a:ext cx="8610600" cy="48307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 of someone / somewhere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Josiah’s revival, 2 Chr.34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Jeremiah’s revelation,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Je.1:2; Dn.9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How could anyone in this society become/remain faithful?</a:t>
            </a:r>
          </a:p>
        </p:txBody>
      </p:sp>
    </p:spTree>
    <p:extLst>
      <p:ext uri="{BB962C8B-B14F-4D97-AF65-F5344CB8AC3E}">
        <p14:creationId xmlns:p14="http://schemas.microsoft.com/office/powerpoint/2010/main" xmlns="" val="36396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83076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 of someone / somewhere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Josiah’s revival, 2 Chr.34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Jeremiah’s revelation, Jer.1:2 Dn.9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Judgments released,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Dn.1:2-3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How could anyone in this society become/remain faithful?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4045528"/>
            <a:ext cx="4038600" cy="16625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Jehoiakim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Uriah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Jer.26:23</a:t>
            </a:r>
          </a:p>
        </p:txBody>
      </p:sp>
      <p:sp>
        <p:nvSpPr>
          <p:cNvPr id="9" name="Rectangle 8"/>
          <p:cNvSpPr/>
          <p:nvPr/>
        </p:nvSpPr>
        <p:spPr>
          <a:xfrm>
            <a:off x="4633452" y="4038600"/>
            <a:ext cx="4038600" cy="16625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Jehoiakim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burial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Jer.22:19</a:t>
            </a:r>
          </a:p>
        </p:txBody>
      </p:sp>
    </p:spTree>
    <p:extLst>
      <p:ext uri="{BB962C8B-B14F-4D97-AF65-F5344CB8AC3E}">
        <p14:creationId xmlns:p14="http://schemas.microsoft.com/office/powerpoint/2010/main" xmlns="" val="331694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712</Words>
  <Application>Microsoft Office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2_Default Design</vt:lpstr>
      <vt:lpstr>Daniel’s Determination</vt:lpstr>
      <vt:lpstr>Daniel 1:1-2</vt:lpstr>
      <vt:lpstr>Slide 3</vt:lpstr>
      <vt:lpstr>King: Jehoiakim, v.1</vt:lpstr>
      <vt:lpstr>Slide 5</vt:lpstr>
      <vt:lpstr>Ezekiel 14:20, righteous Daniel</vt:lpstr>
      <vt:lpstr>How could anyone in this society become/remain faithful?</vt:lpstr>
      <vt:lpstr>How could anyone in this society become/remain faithful?</vt:lpstr>
      <vt:lpstr>How could anyone in this society become/remain faithful?</vt:lpstr>
      <vt:lpstr>How could anyone in this society become/remain faithful?</vt:lpstr>
      <vt:lpstr>How could anyone in this society become/remain faithful?</vt:lpstr>
      <vt:lpstr>Slide 12</vt:lpstr>
      <vt:lpstr>Daniel’s Purpose, 8</vt:lpstr>
      <vt:lpstr>Daniel’s Purpose, 8 Daniel’s Purity, 8</vt:lpstr>
      <vt:lpstr>Daniel’s Purpose, 8 Daniel’s Purity, 8 Daniel’s Provisions, 8</vt:lpstr>
      <vt:lpstr>Daniel’s Purpose, 8 Daniel’s Purity, 8 Daniel’s Provisions, 8</vt:lpstr>
      <vt:lpstr>Daniel’s Purpose, 8 Daniel’s Purity, 8 Daniel’s Provisions, 8</vt:lpstr>
      <vt:lpstr>Daniel’s Purpose, 8 Daniel’s Purity, 8 Daniel’s Provisions, 8 Daniel’s Politeness, 8</vt:lpstr>
      <vt:lpstr>Daniel’s Purpose, 8 Daniel’s Purity, 8 Daniel’s Provisions, 8 Daniel’s Politeness, 8 Daniel’s Proof, 9-13</vt:lpstr>
      <vt:lpstr>Daniel’s Purpose, 8 Daniel’s Purity, 8 Daniel’s Provisions, 8 Daniel’s Politeness, 8 Daniel’s Proof, 9-13 Daniel’s Progress, 14-21</vt:lpstr>
      <vt:lpstr>Babylonian god appeared to defeat Israel’s God (1:2)</vt:lpstr>
      <vt:lpstr>Babylonian god appeared to defeat Israel’s God (1:2)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church of Christ</cp:lastModifiedBy>
  <cp:revision>228</cp:revision>
  <dcterms:created xsi:type="dcterms:W3CDTF">2016-03-24T21:17:00Z</dcterms:created>
  <dcterms:modified xsi:type="dcterms:W3CDTF">2016-11-21T01:17:50Z</dcterms:modified>
</cp:coreProperties>
</file>