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93" r:id="rId4"/>
    <p:sldId id="318" r:id="rId5"/>
    <p:sldId id="319" r:id="rId6"/>
    <p:sldId id="320" r:id="rId7"/>
    <p:sldId id="321" r:id="rId8"/>
    <p:sldId id="303" r:id="rId9"/>
    <p:sldId id="322" r:id="rId10"/>
    <p:sldId id="285" r:id="rId11"/>
    <p:sldId id="323" r:id="rId12"/>
    <p:sldId id="324" r:id="rId13"/>
    <p:sldId id="325" r:id="rId14"/>
    <p:sldId id="326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CC"/>
    <a:srgbClr val="CCFFFF"/>
    <a:srgbClr val="003300"/>
    <a:srgbClr val="CCEC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110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9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0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33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244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9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8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606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57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6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329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035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75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556" y="2130425"/>
            <a:ext cx="6324600" cy="1470025"/>
          </a:xfrm>
          <a:solidFill>
            <a:schemeClr val="accent2">
              <a:lumMod val="50000"/>
            </a:schemeClr>
          </a:solidFill>
          <a:ln w="6350">
            <a:solidFill>
              <a:srgbClr val="66FF33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/>
          <a:lstStyle/>
          <a:p>
            <a:r>
              <a:rPr lang="en-US" sz="4000" dirty="0">
                <a:solidFill>
                  <a:schemeClr val="bg1"/>
                </a:solidFill>
              </a:rPr>
              <a:t>A Perfect Church?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t" anchorCtr="0"/>
          <a:lstStyle/>
          <a:p>
            <a:r>
              <a:rPr lang="en-US" dirty="0"/>
              <a:t>Ephesians 4</a:t>
            </a:r>
          </a:p>
        </p:txBody>
      </p:sp>
    </p:spTree>
    <p:extLst>
      <p:ext uri="{BB962C8B-B14F-4D97-AF65-F5344CB8AC3E}">
        <p14:creationId xmlns:p14="http://schemas.microsoft.com/office/powerpoint/2010/main" val="2516494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anchor="ctr" anchorCtr="0"/>
          <a:lstStyle/>
          <a:p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 Attitude Toward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another,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Lowliness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humility, modesty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Gentleness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/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Meekness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 ‘run over people.’  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Longsuffering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patience with people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Bearing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one another in love: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tolerance </a:t>
            </a:r>
          </a:p>
          <a:p>
            <a:pPr lvl="1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Tolerate people, not sin / error</a:t>
            </a:r>
          </a:p>
          <a:p>
            <a:pPr lvl="1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Mt.17:17, 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patient nurturing</a:t>
            </a:r>
          </a:p>
        </p:txBody>
      </p:sp>
    </p:spTree>
    <p:extLst>
      <p:ext uri="{BB962C8B-B14F-4D97-AF65-F5344CB8AC3E}">
        <p14:creationId xmlns:p14="http://schemas.microsoft.com/office/powerpoint/2010/main" val="379469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anchor="ctr" anchorCtr="0"/>
          <a:lstStyle/>
          <a:p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Right Attitude Toward One another, 2</a:t>
            </a:r>
            <a:b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 unity,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3-6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the Spirit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– not ecumenical unity</a:t>
            </a:r>
          </a:p>
          <a:p>
            <a:pPr>
              <a:spcAft>
                <a:spcPts val="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Seven unifying factors – One . . 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Body – structure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Spirit – revelation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Hope – purpose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Lord – authority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 – belief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Baptism – practice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</a:t>
            </a:r>
            <a:r>
              <a:rPr lang="en-US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– source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70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 anchor="ctr" anchorCtr="0"/>
          <a:lstStyle/>
          <a:p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Right Attitude Toward One another, 2</a:t>
            </a:r>
            <a:b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 unity,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3-6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‘An honest person who is honestly mistaken when shown the truth, either quits being mistaken or quits being honest.’</a:t>
            </a:r>
          </a:p>
          <a:p>
            <a:pPr>
              <a:spcAft>
                <a:spcPts val="0"/>
              </a:spcAft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‘A sacred regard to the authority of God ought to lead us to reject an error, however old, sanctioned by whatever authority, or however generally practiced’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Charles H. Spurgeon. 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18852" y="4313904"/>
            <a:ext cx="2590800" cy="457200"/>
          </a:xfrm>
          <a:prstGeom prst="rect">
            <a:avLst/>
          </a:prstGeom>
          <a:solidFill>
            <a:srgbClr val="FFFF00">
              <a:alpha val="30000"/>
            </a:srgbClr>
          </a:solidFill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22029" y="4800600"/>
            <a:ext cx="3981031" cy="457200"/>
          </a:xfrm>
          <a:prstGeom prst="rect">
            <a:avLst/>
          </a:prstGeom>
          <a:solidFill>
            <a:srgbClr val="FFFF00">
              <a:alpha val="30000"/>
            </a:srgbClr>
          </a:solidFill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23452" y="5287296"/>
            <a:ext cx="3981031" cy="457200"/>
          </a:xfrm>
          <a:prstGeom prst="rect">
            <a:avLst/>
          </a:prstGeom>
          <a:solidFill>
            <a:srgbClr val="FFFF00">
              <a:alpha val="30000"/>
            </a:srgbClr>
          </a:solidFill>
          <a:ln w="285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3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00200"/>
          </a:xfrm>
        </p:spPr>
        <p:txBody>
          <a:bodyPr anchor="ctr" anchorCtr="0"/>
          <a:lstStyle/>
          <a:p>
            <a:r>
              <a:rPr lang="en-US" sz="2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Right Attitude Toward One another, 2</a:t>
            </a:r>
            <a:b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 unity, 3-6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Right use of God’s gifts,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7-11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724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have gifts / work to do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(Mt.25)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8-10, ascension: </a:t>
            </a:r>
            <a:r>
              <a:rPr lang="en-US" sz="3200" b="1" baseline="30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led; </a:t>
            </a:r>
            <a:r>
              <a:rPr lang="en-US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b="1" baseline="30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gave . . 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Apostles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 Lk.16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Prophets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Lk.16; 1 Co.13:8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Evangelists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2 Tim.4:5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Pastors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1 Pt.5:2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Teachers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1 Co.12:28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3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600200"/>
          </a:xfrm>
        </p:spPr>
        <p:txBody>
          <a:bodyPr anchor="ctr" anchorCtr="0"/>
          <a:lstStyle/>
          <a:p>
            <a: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Right Attitude Toward One another, 2</a:t>
            </a:r>
            <a:br>
              <a:rPr lang="en-US" sz="2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Right unity, 3-6</a:t>
            </a:r>
            <a:b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Right use of God’s gifts, 7-11</a:t>
            </a:r>
            <a:br>
              <a:rPr lang="en-US" sz="28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Right growth, 12-16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equipping saints 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(Ga.6; 1 Co.1)</a:t>
            </a:r>
          </a:p>
          <a:p>
            <a:pPr>
              <a:spcAft>
                <a:spcPts val="0"/>
              </a:spcAft>
            </a:pP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13,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growth produces –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Unity of the faith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Knowledge, maturity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 man (‘manhood’)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Stability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(14)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 in His likeness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(15)</a:t>
            </a:r>
          </a:p>
          <a:p>
            <a:pPr lvl="1">
              <a:spcAft>
                <a:spcPts val="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Edification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(16)</a:t>
            </a:r>
          </a:p>
          <a:p>
            <a:pPr>
              <a:spcAft>
                <a:spcPts val="0"/>
              </a:spcAft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717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0033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r>
              <a:rPr lang="en-US" sz="3600" dirty="0"/>
              <a:t>The conclusion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Eph.4:1,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worthy of the calling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Col.1:10,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worthy of the Lord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Ph.1:27,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worthy of gospel of Christ</a:t>
            </a:r>
          </a:p>
          <a:p>
            <a:pPr>
              <a:spcAft>
                <a:spcPts val="600"/>
              </a:spcAft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Jn.2:6,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just as He walked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Th.4:7,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holiness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Pt.1:15, 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holy in all your conduct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77297" y="3054144"/>
            <a:ext cx="6218903" cy="11811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Worthy: </a:t>
            </a:r>
            <a:r>
              <a:rPr lang="en-US" sz="2800" b="1" dirty="0">
                <a:solidFill>
                  <a:srgbClr val="FFFF00"/>
                </a:solidFill>
              </a:rPr>
              <a:t>NOT</a:t>
            </a:r>
            <a:r>
              <a:rPr lang="en-US" sz="3200" dirty="0"/>
              <a:t> what we deserve,</a:t>
            </a:r>
            <a:br>
              <a:rPr lang="en-US" sz="3200" dirty="0"/>
            </a:br>
            <a:r>
              <a:rPr lang="en-US" sz="2800" b="1" dirty="0">
                <a:solidFill>
                  <a:srgbClr val="FFFF00"/>
                </a:solidFill>
              </a:rPr>
              <a:t>BUT</a:t>
            </a:r>
            <a:r>
              <a:rPr lang="en-US" sz="3200" dirty="0"/>
              <a:t> how we respond</a:t>
            </a:r>
          </a:p>
        </p:txBody>
      </p:sp>
    </p:spTree>
    <p:extLst>
      <p:ext uri="{BB962C8B-B14F-4D97-AF65-F5344CB8AC3E}">
        <p14:creationId xmlns:p14="http://schemas.microsoft.com/office/powerpoint/2010/main" val="210562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13716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Wrong Way</a:t>
            </a:r>
          </a:p>
        </p:txBody>
      </p:sp>
    </p:spTree>
    <p:extLst>
      <p:ext uri="{BB962C8B-B14F-4D97-AF65-F5344CB8AC3E}">
        <p14:creationId xmlns:p14="http://schemas.microsoft.com/office/powerpoint/2010/main" val="185928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25000">
              <a:srgbClr val="D1C39F"/>
            </a:gs>
            <a:gs pos="48000">
              <a:srgbClr val="F0EBD5"/>
            </a:gs>
            <a:gs pos="72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sz="2400" b="1" dirty="0">
                <a:solidFill>
                  <a:srgbClr val="800000"/>
                </a:solidFill>
              </a:rPr>
              <a:t>1.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Think a local congregation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is perfect in makeup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5:1-11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6:1-7 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Acts 15 . . .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1111044" y="3733800"/>
            <a:ext cx="69342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8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fontAlgn="base">
              <a:spcBef>
                <a:spcPct val="20000"/>
              </a:spcBef>
              <a:spcAft>
                <a:spcPct val="0"/>
              </a:spcAft>
            </a:pPr>
            <a:r>
              <a:rPr lang="en-US" sz="3200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People are not perfect, thus</a:t>
            </a:r>
            <a:br>
              <a:rPr lang="en-US" sz="3200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kern="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local church is not perfect</a:t>
            </a:r>
          </a:p>
        </p:txBody>
      </p:sp>
    </p:spTree>
    <p:extLst>
      <p:ext uri="{BB962C8B-B14F-4D97-AF65-F5344CB8AC3E}">
        <p14:creationId xmlns:p14="http://schemas.microsoft.com/office/powerpoint/2010/main" val="254368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25000">
              <a:srgbClr val="D1C39F"/>
            </a:gs>
            <a:gs pos="48000">
              <a:srgbClr val="F0EBD5"/>
            </a:gs>
            <a:gs pos="72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sz="2400" b="1" dirty="0">
                <a:solidFill>
                  <a:srgbClr val="800000"/>
                </a:solidFill>
              </a:rPr>
              <a:t>2.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</a:rPr>
              <a:t>‘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Hopeless task; would have to resurrect NT congregations’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Co.1:1-2, Corinth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Includes all others (us)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churches did not become part of Corinth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[1 Co.4:6, 17]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Th.2:14, Thessalonica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 from churches of Judea</a:t>
            </a:r>
          </a:p>
          <a:p>
            <a:pPr lvl="1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Includes Jerusalem: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Ac.2:42</a:t>
            </a:r>
          </a:p>
        </p:txBody>
      </p:sp>
    </p:spTree>
    <p:extLst>
      <p:ext uri="{BB962C8B-B14F-4D97-AF65-F5344CB8AC3E}">
        <p14:creationId xmlns:p14="http://schemas.microsoft.com/office/powerpoint/2010/main" val="212616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25000">
              <a:srgbClr val="D1C39F"/>
            </a:gs>
            <a:gs pos="48000">
              <a:srgbClr val="F0EBD5"/>
            </a:gs>
            <a:gs pos="72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sz="2400" b="1" dirty="0">
                <a:solidFill>
                  <a:srgbClr val="800000"/>
                </a:solidFill>
              </a:rPr>
              <a:t>3.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‘If sinful churches of NT belonged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to Christ, so can we…’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‘Corinth’ ?  ?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Co.4:21</a:t>
            </a:r>
          </a:p>
          <a:p>
            <a:pPr lvl="1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justify one sin is to abandon truth, 1 Jn.2:1-2</a:t>
            </a:r>
          </a:p>
          <a:p>
            <a:pPr lvl="1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Rv.2:4-5</a:t>
            </a:r>
          </a:p>
        </p:txBody>
      </p:sp>
    </p:spTree>
    <p:extLst>
      <p:ext uri="{BB962C8B-B14F-4D97-AF65-F5344CB8AC3E}">
        <p14:creationId xmlns:p14="http://schemas.microsoft.com/office/powerpoint/2010/main" val="59936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25000">
              <a:srgbClr val="D1C39F"/>
            </a:gs>
            <a:gs pos="48000">
              <a:srgbClr val="F0EBD5"/>
            </a:gs>
            <a:gs pos="72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sz="2400" b="1" dirty="0">
                <a:solidFill>
                  <a:srgbClr val="800000"/>
                </a:solidFill>
              </a:rPr>
              <a:t>4.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‘Since we are not perfect, all churches are the same…’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00200"/>
            <a:ext cx="38100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church 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  <p:sp>
        <p:nvSpPr>
          <p:cNvPr id="10" name="Oval 9"/>
          <p:cNvSpPr/>
          <p:nvPr/>
        </p:nvSpPr>
        <p:spPr>
          <a:xfrm>
            <a:off x="609600" y="2514600"/>
            <a:ext cx="3505200" cy="3094038"/>
          </a:xfrm>
          <a:prstGeom prst="ellipse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90600" y="3124200"/>
            <a:ext cx="27432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People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problems</a:t>
            </a:r>
            <a:br>
              <a:rPr 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+</a:t>
            </a:r>
          </a:p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Truth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problems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76800" y="1600200"/>
            <a:ext cx="3810000" cy="6858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Local church </a:t>
            </a:r>
            <a:r>
              <a:rPr lang="en-US" sz="3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13" name="Oval 12"/>
          <p:cNvSpPr/>
          <p:nvPr/>
        </p:nvSpPr>
        <p:spPr>
          <a:xfrm>
            <a:off x="5029200" y="2515266"/>
            <a:ext cx="3505200" cy="3094038"/>
          </a:xfrm>
          <a:prstGeom prst="ellipse">
            <a:avLst/>
          </a:prstGeom>
          <a:solidFill>
            <a:schemeClr val="bg1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410200" y="3124200"/>
            <a:ext cx="27432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People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problems</a:t>
            </a:r>
            <a:br>
              <a:rPr 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≠ </a:t>
            </a:r>
          </a:p>
          <a:p>
            <a:pPr algn="ctr"/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Truth problems</a:t>
            </a:r>
          </a:p>
        </p:txBody>
      </p:sp>
    </p:spTree>
    <p:extLst>
      <p:ext uri="{BB962C8B-B14F-4D97-AF65-F5344CB8AC3E}">
        <p14:creationId xmlns:p14="http://schemas.microsoft.com/office/powerpoint/2010/main" val="307191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2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4572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Wrong Way</a:t>
            </a:r>
          </a:p>
        </p:txBody>
      </p:sp>
      <p:sp>
        <p:nvSpPr>
          <p:cNvPr id="3" name="Bevel 4"/>
          <p:cNvSpPr/>
          <p:nvPr/>
        </p:nvSpPr>
        <p:spPr>
          <a:xfrm>
            <a:off x="1113504" y="1295400"/>
            <a:ext cx="6921912" cy="13716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Right Way</a:t>
            </a:r>
          </a:p>
        </p:txBody>
      </p:sp>
    </p:spTree>
    <p:extLst>
      <p:ext uri="{BB962C8B-B14F-4D97-AF65-F5344CB8AC3E}">
        <p14:creationId xmlns:p14="http://schemas.microsoft.com/office/powerpoint/2010/main" val="2390439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 anchor="ctr" anchorCtr="0"/>
          <a:lstStyle/>
          <a:p>
            <a:r>
              <a:rPr lang="en-US" sz="2400" b="1" dirty="0">
                <a:solidFill>
                  <a:srgbClr val="800000"/>
                </a:solidFill>
              </a:rPr>
              <a:t>1. </a:t>
            </a:r>
            <a:r>
              <a:rPr lang="en-US" sz="3800" dirty="0">
                <a:solidFill>
                  <a:schemeClr val="accent2">
                    <a:lumMod val="50000"/>
                  </a:schemeClr>
                </a:solidFill>
              </a:rPr>
              <a:t>Embrace God’s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2 Tim.1:13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2400" b="1" dirty="0">
                <a:solidFill>
                  <a:srgbClr val="800000"/>
                </a:solidFill>
              </a:rPr>
              <a:t>2. </a:t>
            </a:r>
            <a:r>
              <a:rPr lang="en-US" sz="3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Become all God wants us to be</a:t>
            </a:r>
          </a:p>
          <a:p>
            <a:r>
              <a:rPr lang="en-US" dirty="0"/>
              <a:t>2 Tim.3:16-17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spcBef>
                <a:spcPts val="1500"/>
              </a:spcBef>
              <a:buNone/>
            </a:pPr>
            <a:r>
              <a:rPr lang="en-US" sz="2400" b="1" dirty="0">
                <a:solidFill>
                  <a:srgbClr val="800000"/>
                </a:solidFill>
              </a:rPr>
              <a:t>3. </a:t>
            </a:r>
            <a:r>
              <a:rPr lang="en-US" sz="3800" dirty="0">
                <a:solidFill>
                  <a:schemeClr val="accent2">
                    <a:lumMod val="50000"/>
                  </a:schemeClr>
                </a:solidFill>
              </a:rPr>
              <a:t>Include all who hold these </a:t>
            </a:r>
            <a:r>
              <a:rPr lang="en-US" sz="3800" dirty="0" err="1">
                <a:solidFill>
                  <a:schemeClr val="accent2">
                    <a:lumMod val="50000"/>
                  </a:schemeClr>
                </a:solidFill>
              </a:rPr>
              <a:t>convic-tions</a:t>
            </a:r>
            <a:r>
              <a:rPr lang="en-US" sz="3800" dirty="0">
                <a:solidFill>
                  <a:schemeClr val="accent2">
                    <a:lumMod val="50000"/>
                  </a:schemeClr>
                </a:solidFill>
              </a:rPr>
              <a:t>, exclude all who reject them</a:t>
            </a:r>
          </a:p>
          <a:p>
            <a:r>
              <a:rPr lang="en-US" dirty="0"/>
              <a:t>Ac.20:28-32; Tit.3:10-11</a:t>
            </a:r>
          </a:p>
        </p:txBody>
      </p:sp>
      <p:sp>
        <p:nvSpPr>
          <p:cNvPr id="4" name="Rectangle 3"/>
          <p:cNvSpPr/>
          <p:nvPr/>
        </p:nvSpPr>
        <p:spPr>
          <a:xfrm>
            <a:off x="1568244" y="3048000"/>
            <a:ext cx="6019800" cy="1143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rgbClr val="FFFF00"/>
                </a:solidFill>
                <a:latin typeface="Calibri" panose="020F0502020204030204" pitchFamily="34" charset="0"/>
              </a:rPr>
              <a:t>Gladly change when corrected.</a:t>
            </a:r>
            <a:br>
              <a:rPr lang="en-US" sz="3400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r>
              <a:rPr lang="en-US" sz="3400" dirty="0">
                <a:latin typeface="Calibri" panose="020F0502020204030204" pitchFamily="34" charset="0"/>
              </a:rPr>
              <a:t> Ac.18:26…; 3 Jn.9-10</a:t>
            </a:r>
          </a:p>
        </p:txBody>
      </p:sp>
    </p:spTree>
    <p:extLst>
      <p:ext uri="{BB962C8B-B14F-4D97-AF65-F5344CB8AC3E}">
        <p14:creationId xmlns:p14="http://schemas.microsoft.com/office/powerpoint/2010/main" val="278192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1098756" y="685800"/>
            <a:ext cx="6921912" cy="4572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Wrong Way</a:t>
            </a:r>
          </a:p>
        </p:txBody>
      </p:sp>
      <p:sp>
        <p:nvSpPr>
          <p:cNvPr id="3" name="Bevel 4"/>
          <p:cNvSpPr/>
          <p:nvPr/>
        </p:nvSpPr>
        <p:spPr>
          <a:xfrm>
            <a:off x="1113504" y="1905000"/>
            <a:ext cx="6921912" cy="13716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The Right Way Illustrated 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Ep.4:1-16</a:t>
            </a:r>
          </a:p>
        </p:txBody>
      </p:sp>
      <p:sp>
        <p:nvSpPr>
          <p:cNvPr id="4" name="Bevel 4"/>
          <p:cNvSpPr/>
          <p:nvPr/>
        </p:nvSpPr>
        <p:spPr>
          <a:xfrm>
            <a:off x="1113504" y="1295400"/>
            <a:ext cx="6921912" cy="457200"/>
          </a:xfrm>
          <a:prstGeom prst="bevel">
            <a:avLst/>
          </a:prstGeom>
          <a:blipFill>
            <a:blip r:embed="rId2"/>
            <a:tile tx="0" ty="0" sx="100000" sy="100000" flip="none" algn="tl"/>
          </a:blipFill>
          <a:ln w="31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Right Way</a:t>
            </a:r>
          </a:p>
        </p:txBody>
      </p:sp>
    </p:spTree>
    <p:extLst>
      <p:ext uri="{BB962C8B-B14F-4D97-AF65-F5344CB8AC3E}">
        <p14:creationId xmlns:p14="http://schemas.microsoft.com/office/powerpoint/2010/main" val="2684322893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1355</TotalTime>
  <Words>516</Words>
  <Application>Microsoft Office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2_Default Design</vt:lpstr>
      <vt:lpstr>A Perfect Church?</vt:lpstr>
      <vt:lpstr>PowerPoint Presentation</vt:lpstr>
      <vt:lpstr>1. Think a local congregation is perfect in makeup</vt:lpstr>
      <vt:lpstr>2. ‘Hopeless task; would have to resurrect NT congregations’</vt:lpstr>
      <vt:lpstr>3. ‘If sinful churches of NT belonged to Christ, so can we…’ </vt:lpstr>
      <vt:lpstr>4. ‘Since we are not perfect, all churches are the same…’ </vt:lpstr>
      <vt:lpstr>PowerPoint Presentation</vt:lpstr>
      <vt:lpstr>1. Embrace God’s pattern</vt:lpstr>
      <vt:lpstr>PowerPoint Presentation</vt:lpstr>
      <vt:lpstr>1. Right Attitude Toward One another, 2</vt:lpstr>
      <vt:lpstr>1. Right Attitude Toward One another, 2 2. Right unity, 3-6</vt:lpstr>
      <vt:lpstr>1. Right Attitude Toward One another, 2 2. Right unity, 3-6</vt:lpstr>
      <vt:lpstr>1. Right Attitude Toward One another, 2 2. Right unity, 3-6 3. Right use of God’s gifts, 7-11</vt:lpstr>
      <vt:lpstr>1. Right Attitude Toward One another, 2 2. Right unity, 3-6 3. Right use of God’s gifts, 7-11 4. Right growth, 12-16</vt:lpstr>
      <vt:lpstr>The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</dc:title>
  <dc:creator>Owner</dc:creator>
  <cp:lastModifiedBy>tchtcj@gmail.com</cp:lastModifiedBy>
  <cp:revision>209</cp:revision>
  <dcterms:created xsi:type="dcterms:W3CDTF">2016-03-24T21:17:00Z</dcterms:created>
  <dcterms:modified xsi:type="dcterms:W3CDTF">2016-12-06T00:21:04Z</dcterms:modified>
</cp:coreProperties>
</file>