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86" r:id="rId4"/>
    <p:sldId id="287" r:id="rId5"/>
    <p:sldId id="280" r:id="rId6"/>
    <p:sldId id="281" r:id="rId7"/>
    <p:sldId id="289" r:id="rId8"/>
    <p:sldId id="292" r:id="rId9"/>
    <p:sldId id="265" r:id="rId10"/>
    <p:sldId id="270" r:id="rId11"/>
    <p:sldId id="290" r:id="rId12"/>
    <p:sldId id="29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FFFF"/>
    <a:srgbClr val="66FF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2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69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0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33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24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96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78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60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57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8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32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03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75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2241" y="2130425"/>
            <a:ext cx="5839519" cy="1470025"/>
          </a:xfrm>
          <a:blipFill>
            <a:blip r:embed="rId2"/>
            <a:tile tx="0" ty="0" sx="100000" sy="100000" flip="none" algn="tl"/>
          </a:blipFill>
          <a:ln>
            <a:solidFill>
              <a:srgbClr val="800000"/>
            </a:solidFill>
          </a:ln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It’s About Time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 anchorCtr="0"/>
          <a:lstStyle/>
          <a:p>
            <a:r>
              <a:rPr lang="en-US" sz="3600" dirty="0"/>
              <a:t>Psalm 90</a:t>
            </a:r>
          </a:p>
        </p:txBody>
      </p:sp>
    </p:spTree>
    <p:extLst>
      <p:ext uri="{BB962C8B-B14F-4D97-AF65-F5344CB8AC3E}">
        <p14:creationId xmlns:p14="http://schemas.microsoft.com/office/powerpoint/2010/main" val="2516494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2904"/>
            <a:ext cx="8229600" cy="63246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Rejoice, be glad all our days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(14)</a:t>
            </a:r>
            <a:endParaRPr lang="en-US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Worry steals time from present duties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Worry usually distracts in two ways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PAST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Isa.38:8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FUTURE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Mt.6:34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 burdens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 rules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2819400"/>
            <a:ext cx="2590800" cy="1447800"/>
          </a:xfrm>
          <a:prstGeom prst="rect">
            <a:avLst/>
          </a:prstGeom>
          <a:solidFill>
            <a:schemeClr val="tx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/>
              <a:t>Rich man’s money?</a:t>
            </a:r>
          </a:p>
        </p:txBody>
      </p:sp>
      <p:sp>
        <p:nvSpPr>
          <p:cNvPr id="9" name="Rectangle 8"/>
          <p:cNvSpPr/>
          <p:nvPr/>
        </p:nvSpPr>
        <p:spPr>
          <a:xfrm>
            <a:off x="3276600" y="2819400"/>
            <a:ext cx="2590800" cy="1447800"/>
          </a:xfrm>
          <a:prstGeom prst="rect">
            <a:avLst/>
          </a:prstGeom>
          <a:solidFill>
            <a:schemeClr val="tx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/>
              <a:t>Scientist’s knowledge?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19800" y="2819400"/>
            <a:ext cx="2590800" cy="1447800"/>
          </a:xfrm>
          <a:prstGeom prst="rect">
            <a:avLst/>
          </a:prstGeom>
          <a:solidFill>
            <a:schemeClr val="tx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/>
              <a:t>Politician’s power?</a:t>
            </a:r>
          </a:p>
        </p:txBody>
      </p:sp>
    </p:spTree>
    <p:extLst>
      <p:ext uri="{BB962C8B-B14F-4D97-AF65-F5344CB8AC3E}">
        <p14:creationId xmlns:p14="http://schemas.microsoft.com/office/powerpoint/2010/main" val="282660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2904"/>
            <a:ext cx="8229600" cy="63246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Avoid sins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(16)</a:t>
            </a:r>
            <a:endParaRPr lang="en-US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Sins violate God’s law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Sins waste time in worst ways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Laziness. 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Pr.20:13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Indecision. 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Ec.9:10; Jn.9:4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Ignorance.  1 Co.3:1-3; Hb.5:12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Risky recreation.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Ph.4:8; 2 Tim.3:4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Gossip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1 Tim.5:13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46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2904"/>
            <a:ext cx="8229600" cy="63246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work of God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(17)</a:t>
            </a:r>
            <a:endParaRPr lang="en-US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Establish: give permanence to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works are permanent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His blessing, so are ours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Jesus: sense of urgency, Jn.17:4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Mt.6:33.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Col.1:23.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Tim.2:4.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Co.4:2.  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98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1098756" y="685800"/>
            <a:ext cx="6921912" cy="13716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Brevity Of Life</a:t>
            </a:r>
          </a:p>
        </p:txBody>
      </p:sp>
    </p:spTree>
    <p:extLst>
      <p:ext uri="{BB962C8B-B14F-4D97-AF65-F5344CB8AC3E}">
        <p14:creationId xmlns:p14="http://schemas.microsoft.com/office/powerpoint/2010/main" val="185928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500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452" y="152400"/>
            <a:ext cx="8229600" cy="792162"/>
          </a:xfrm>
        </p:spPr>
        <p:txBody>
          <a:bodyPr/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Life is short, 1-2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990600"/>
            <a:ext cx="8229600" cy="5562600"/>
          </a:xfrm>
          <a:solidFill>
            <a:schemeClr val="bg1"/>
          </a:solidFill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  LORD</a:t>
            </a:r>
          </a:p>
          <a:p>
            <a:pPr marL="0" indent="0" defTabSz="515938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	B  </a:t>
            </a:r>
            <a:r>
              <a:rPr lang="en-US" dirty="0"/>
              <a:t>You have been our dwelling place</a:t>
            </a:r>
          </a:p>
          <a:p>
            <a:pPr marL="0" indent="0" defTabSz="515938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		C  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all generations</a:t>
            </a:r>
          </a:p>
          <a:p>
            <a:pPr marL="0" indent="0" defTabSz="515938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			D 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Before the mountains</a:t>
            </a:r>
          </a:p>
          <a:p>
            <a:pPr marL="0" indent="0" defTabSz="515938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				E 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Were brought forth</a:t>
            </a:r>
          </a:p>
          <a:p>
            <a:pPr marL="0" indent="0" defTabSz="515938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				E’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Or ever You had formed</a:t>
            </a:r>
          </a:p>
          <a:p>
            <a:pPr marL="0" indent="0" defTabSz="515938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			D’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The earth and the world</a:t>
            </a:r>
          </a:p>
          <a:p>
            <a:pPr marL="0" indent="0" defTabSz="515938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		C’  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from everlasting to </a:t>
            </a:r>
            <a:r>
              <a:rPr lang="en-US" sz="3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everlast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defTabSz="515938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	B’ </a:t>
            </a:r>
            <a:r>
              <a:rPr lang="en-US" dirty="0"/>
              <a:t>You are</a:t>
            </a:r>
          </a:p>
          <a:p>
            <a:pPr marL="0" indent="0" defTabSz="515938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A’  GOD</a:t>
            </a:r>
          </a:p>
        </p:txBody>
      </p:sp>
    </p:spTree>
    <p:extLst>
      <p:ext uri="{BB962C8B-B14F-4D97-AF65-F5344CB8AC3E}">
        <p14:creationId xmlns:p14="http://schemas.microsoft.com/office/powerpoint/2010/main" val="3612550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452" y="152400"/>
            <a:ext cx="8229600" cy="792162"/>
          </a:xfrm>
        </p:spPr>
        <p:txBody>
          <a:bodyPr/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shall ‘return’ (v.3)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990600"/>
            <a:ext cx="82296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Gn.3:19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0044" y="4114800"/>
            <a:ext cx="7696200" cy="1339644"/>
          </a:xfrm>
          <a:prstGeom prst="rect">
            <a:avLst/>
          </a:prstGeom>
          <a:solidFill>
            <a:schemeClr val="accent2">
              <a:lumMod val="50000"/>
            </a:schemeClr>
          </a:solidFill>
          <a:ln w="6350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>
                <a:solidFill>
                  <a:schemeClr val="bg1"/>
                </a:solidFill>
              </a:rPr>
              <a:t>Dust: pulverized.</a:t>
            </a:r>
          </a:p>
          <a:p>
            <a:pPr algn="ctr"/>
            <a:r>
              <a:rPr lang="en-US" sz="3500" dirty="0">
                <a:solidFill>
                  <a:schemeClr val="bg1"/>
                </a:solidFill>
              </a:rPr>
              <a:t>Another generation takes his place.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5852" y="1676400"/>
            <a:ext cx="7192296" cy="2133600"/>
          </a:xfrm>
          <a:prstGeom prst="rect">
            <a:avLst/>
          </a:prstGeom>
          <a:solidFill>
            <a:schemeClr val="bg1"/>
          </a:solidFill>
          <a:ln w="6350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In the sweat of your face you shall eat bread  Till you return to the ground, 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For out of it you were taken;  For dust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you </a:t>
            </a:r>
            <a:r>
              <a:rPr lang="en-US" sz="3200" i="1" dirty="0">
                <a:solidFill>
                  <a:schemeClr val="tx1"/>
                </a:solidFill>
              </a:rPr>
              <a:t>are,  </a:t>
            </a:r>
            <a:r>
              <a:rPr lang="en-US" sz="3200" dirty="0">
                <a:solidFill>
                  <a:schemeClr val="tx1"/>
                </a:solidFill>
              </a:rPr>
              <a:t>And to dust you shall return</a:t>
            </a:r>
          </a:p>
        </p:txBody>
      </p:sp>
    </p:spTree>
    <p:extLst>
      <p:ext uri="{BB962C8B-B14F-4D97-AF65-F5344CB8AC3E}">
        <p14:creationId xmlns:p14="http://schemas.microsoft.com/office/powerpoint/2010/main" val="109424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452" y="152400"/>
            <a:ext cx="8229600" cy="990600"/>
          </a:xfrm>
        </p:spPr>
        <p:txBody>
          <a:bodyPr/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flew by!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447800"/>
            <a:ext cx="8229600" cy="4953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1000 years…like yesterday  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Like a watch in the night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Whoosh! (5-6) 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Flood…dream…grass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Pt.3:8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037732" y="4161504"/>
            <a:ext cx="5093112" cy="12954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6350">
            <a:solidFill>
              <a:schemeClr val="accent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Grass: sown, grown, blown, mown, gone…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11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452" y="152400"/>
            <a:ext cx="8229600" cy="990600"/>
          </a:xfrm>
        </p:spPr>
        <p:txBody>
          <a:bodyPr/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Like a sigh (7-9)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066800"/>
            <a:ext cx="8229600" cy="4953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Few days, full of trouble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Job 14:1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Life: ‘a little gleam of time between two eternities’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Carlyle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I’ll fly away (10)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70 – 80 </a:t>
            </a:r>
          </a:p>
        </p:txBody>
      </p:sp>
      <p:sp>
        <p:nvSpPr>
          <p:cNvPr id="4" name="Rectangle 3"/>
          <p:cNvSpPr/>
          <p:nvPr/>
        </p:nvSpPr>
        <p:spPr>
          <a:xfrm>
            <a:off x="1371600" y="4419600"/>
            <a:ext cx="6415548" cy="1143000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20000"/>
              </a:spcBef>
              <a:spcAft>
                <a:spcPts val="600"/>
              </a:spcAft>
            </a:pPr>
            <a:r>
              <a:rPr lang="en-US" sz="3200" kern="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boast of quantity,</a:t>
            </a:r>
            <a:br>
              <a:rPr lang="en-US" sz="3200" kern="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kern="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necessarily quality, of life</a:t>
            </a:r>
          </a:p>
        </p:txBody>
      </p:sp>
    </p:spTree>
    <p:extLst>
      <p:ext uri="{BB962C8B-B14F-4D97-AF65-F5344CB8AC3E}">
        <p14:creationId xmlns:p14="http://schemas.microsoft.com/office/powerpoint/2010/main" val="119472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452" y="152400"/>
            <a:ext cx="8229600" cy="990600"/>
          </a:xfrm>
        </p:spPr>
        <p:txBody>
          <a:bodyPr/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 the most of life (12a)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244" y="990600"/>
            <a:ext cx="8320548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Teach us to number our days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Cannot number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stars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or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sand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 our days: realize how few they are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70 years: 365 days x 70 = 25,550</a:t>
            </a:r>
          </a:p>
        </p:txBody>
      </p:sp>
    </p:spTree>
    <p:extLst>
      <p:ext uri="{BB962C8B-B14F-4D97-AF65-F5344CB8AC3E}">
        <p14:creationId xmlns:p14="http://schemas.microsoft.com/office/powerpoint/2010/main" val="346327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452" y="152400"/>
            <a:ext cx="8229600" cy="990600"/>
          </a:xfrm>
        </p:spPr>
        <p:txBody>
          <a:bodyPr/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Don’t put it off (12b)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244" y="990600"/>
            <a:ext cx="8320548" cy="52578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not procrastinate</a:t>
            </a:r>
          </a:p>
          <a:p>
            <a:pPr lvl="1">
              <a:spcAft>
                <a:spcPts val="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Ps.39:4, frail: transient; fleeting life;  5, handbreadth…vapor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Sm.20:3, a step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Ac.24, Felix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Pr.27:1, tomorrow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Mt.25:1-13, when time ran out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Lk.12:13-20, if only he had known</a:t>
            </a:r>
          </a:p>
        </p:txBody>
      </p:sp>
    </p:spTree>
    <p:extLst>
      <p:ext uri="{BB962C8B-B14F-4D97-AF65-F5344CB8AC3E}">
        <p14:creationId xmlns:p14="http://schemas.microsoft.com/office/powerpoint/2010/main" val="205739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1098756" y="685800"/>
            <a:ext cx="6921912" cy="5334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Brevity Of Life</a:t>
            </a:r>
          </a:p>
        </p:txBody>
      </p:sp>
      <p:sp>
        <p:nvSpPr>
          <p:cNvPr id="3" name="Bevel 2"/>
          <p:cNvSpPr/>
          <p:nvPr/>
        </p:nvSpPr>
        <p:spPr>
          <a:xfrm>
            <a:off x="1098756" y="1447800"/>
            <a:ext cx="6921912" cy="1371600"/>
          </a:xfrm>
          <a:prstGeom prst="bevel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 Management</a:t>
            </a:r>
            <a:b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Time</a:t>
            </a:r>
          </a:p>
        </p:txBody>
      </p:sp>
    </p:spTree>
    <p:extLst>
      <p:ext uri="{BB962C8B-B14F-4D97-AF65-F5344CB8AC3E}">
        <p14:creationId xmlns:p14="http://schemas.microsoft.com/office/powerpoint/2010/main" val="2169590240"/>
      </p:ext>
    </p:extLst>
  </p:cSld>
  <p:clrMapOvr>
    <a:masterClrMapping/>
  </p:clrMapOvr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</TotalTime>
  <Words>411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Verdana</vt:lpstr>
      <vt:lpstr>Wingdings</vt:lpstr>
      <vt:lpstr>2_Default Design</vt:lpstr>
      <vt:lpstr>It’s About Time</vt:lpstr>
      <vt:lpstr>PowerPoint Presentation</vt:lpstr>
      <vt:lpstr>Life is short, 1-2</vt:lpstr>
      <vt:lpstr>I shall ‘return’ (v.3)</vt:lpstr>
      <vt:lpstr>It flew by! (4)</vt:lpstr>
      <vt:lpstr>Like a sigh (7-9)</vt:lpstr>
      <vt:lpstr>Make the most of life (12a)</vt:lpstr>
      <vt:lpstr>Don’t put it off (12b)</vt:lpstr>
      <vt:lpstr>PowerPoint Presentation</vt:lpstr>
      <vt:lpstr>                </vt:lpstr>
      <vt:lpstr>                </vt:lpstr>
      <vt:lpstr>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</dc:title>
  <dc:creator>Owner</dc:creator>
  <cp:lastModifiedBy>tchtcj@gmail.com</cp:lastModifiedBy>
  <cp:revision>109</cp:revision>
  <dcterms:created xsi:type="dcterms:W3CDTF">2016-03-24T21:17:00Z</dcterms:created>
  <dcterms:modified xsi:type="dcterms:W3CDTF">2017-01-10T00:14:16Z</dcterms:modified>
</cp:coreProperties>
</file>