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0" r:id="rId2"/>
  </p:sldMasterIdLst>
  <p:sldIdLst>
    <p:sldId id="256" r:id="rId3"/>
    <p:sldId id="257" r:id="rId4"/>
    <p:sldId id="304" r:id="rId5"/>
    <p:sldId id="305" r:id="rId6"/>
    <p:sldId id="260" r:id="rId7"/>
    <p:sldId id="289" r:id="rId8"/>
    <p:sldId id="307" r:id="rId9"/>
    <p:sldId id="306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291" r:id="rId19"/>
    <p:sldId id="292" r:id="rId20"/>
    <p:sldId id="316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7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589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7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09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516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1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9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44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40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65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88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93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54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Luke 13:23-30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906828" y="1905000"/>
            <a:ext cx="7308024" cy="1575816"/>
          </a:xfrm>
          <a:prstGeom prst="beve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Are Saved?</a:t>
            </a:r>
          </a:p>
        </p:txBody>
      </p:sp>
    </p:spTree>
    <p:extLst>
      <p:ext uri="{BB962C8B-B14F-4D97-AF65-F5344CB8AC3E}">
        <p14:creationId xmlns=""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strive (24)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You: personal, individual duty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Jn.21:15-19…20-22  (Ac.5)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Strive: ‘agonize’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enter: not automatic or </a:t>
            </a:r>
            <a:r>
              <a:rPr lang="en-US" dirty="0" err="1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uncondi-tional</a:t>
            </a:r>
            <a:endParaRPr lang="en-US" dirty="0">
              <a:solidFill>
                <a:srgbClr val="77777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narrow gate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will seek to enter in and will not be able: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bypasses numbers: not how many, but who? 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3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 now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Frivolous questions…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Pt.1:4)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sensitive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were these people when door was open?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[Lk.14:16-20]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do not know you’: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Mt.7:21-23; 25:11-12 (Lk.13:25, 27)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8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Plead, pray, eat, or obey? </a:t>
            </a:r>
            <a:r>
              <a:rPr lang="en-US" sz="3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ate in Your presence’:</a:t>
            </a:r>
          </a:p>
          <a:p>
            <a:pPr marL="914400" lvl="1" indent="-457200" defTabSz="974725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 enjoy His benefits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(Mt.5:45)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are not saved on borrowed goodness</a:t>
            </a:r>
          </a:p>
          <a:p>
            <a:pPr marL="514350" indent="-457200" defTabSz="974725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‘We heard You teach’:</a:t>
            </a:r>
          </a:p>
          <a:p>
            <a:pPr marL="914400" lvl="1" indent="-457200" defTabSz="974725"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Hearers only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5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Verse 25 + </a:t>
            </a:r>
            <a:r>
              <a:rPr lang="en-US" sz="3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85852"/>
            <a:ext cx="8305800" cy="57129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 from Me: permanent consequences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Workers of lawlessness: they did work, but . . . 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73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Weeping, gnashing </a:t>
            </a:r>
            <a:r>
              <a:rPr lang="en-US" sz="3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(28-29)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1066800"/>
            <a:ext cx="8305800" cy="553201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Surprises on Judgment Day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Abraham, Gentiles in kingdom . . 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87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Last, first; first, last </a:t>
            </a:r>
            <a:r>
              <a:rPr lang="en-US" sz="38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85852"/>
            <a:ext cx="8305800" cy="57129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great cosmic reversal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531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6695" y="685800"/>
            <a:ext cx="7827818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Clarifying Question, 23</a:t>
            </a:r>
          </a:p>
        </p:txBody>
      </p:sp>
      <p:sp>
        <p:nvSpPr>
          <p:cNvPr id="4" name="Rounded Rectangle 1"/>
          <p:cNvSpPr/>
          <p:nvPr/>
        </p:nvSpPr>
        <p:spPr>
          <a:xfrm>
            <a:off x="670810" y="2057400"/>
            <a:ext cx="7827818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Critical Response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1"/>
          <p:cNvSpPr/>
          <p:nvPr/>
        </p:nvSpPr>
        <p:spPr>
          <a:xfrm>
            <a:off x="670810" y="1371600"/>
            <a:ext cx="7827818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Conclusive Answer, 24-30</a:t>
            </a:r>
          </a:p>
        </p:txBody>
      </p:sp>
    </p:spTree>
    <p:extLst>
      <p:ext uri="{BB962C8B-B14F-4D97-AF65-F5344CB8AC3E}">
        <p14:creationId xmlns="" xmlns:p14="http://schemas.microsoft.com/office/powerpoint/2010/main" val="314909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 from what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(23)</a:t>
            </a: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2276"/>
            <a:ext cx="8229600" cy="538003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sins that bring God’s wrath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salvation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(23)</a:t>
            </a: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Rescue, remission, forgiveness…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must I do</a:t>
            </a:r>
            <a:b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saved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(24)</a:t>
            </a: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16 . . . Acts 2 . . . Acts 22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56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1903922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Acts 16</a:t>
            </a:r>
          </a:p>
        </p:txBody>
      </p:sp>
      <p:sp>
        <p:nvSpPr>
          <p:cNvPr id="5" name="Rectangle 4"/>
          <p:cNvSpPr/>
          <p:nvPr/>
        </p:nvSpPr>
        <p:spPr>
          <a:xfrm>
            <a:off x="2409560" y="685800"/>
            <a:ext cx="2049791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Believe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4532" y="685800"/>
            <a:ext cx="203873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7388" y="685800"/>
            <a:ext cx="2049791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Baptism</a:t>
            </a:r>
          </a:p>
        </p:txBody>
      </p:sp>
      <p:sp>
        <p:nvSpPr>
          <p:cNvPr id="8" name="Rectangle 7"/>
          <p:cNvSpPr/>
          <p:nvPr/>
        </p:nvSpPr>
        <p:spPr>
          <a:xfrm>
            <a:off x="458278" y="1311640"/>
            <a:ext cx="1902844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Acts 2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8482" y="1311640"/>
            <a:ext cx="2049791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4532" y="1311640"/>
            <a:ext cx="2037652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Repent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96310" y="1311640"/>
            <a:ext cx="2049791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Baptism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937480"/>
            <a:ext cx="1903922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Acts 22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07404" y="1937480"/>
            <a:ext cx="2050869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14532" y="1937480"/>
            <a:ext cx="2036574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95232" y="1937480"/>
            <a:ext cx="2049791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Baptism</a:t>
            </a:r>
          </a:p>
        </p:txBody>
      </p:sp>
    </p:spTree>
    <p:extLst>
      <p:ext uri="{BB962C8B-B14F-4D97-AF65-F5344CB8AC3E}">
        <p14:creationId xmlns="" xmlns:p14="http://schemas.microsoft.com/office/powerpoint/2010/main" val="11051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 from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2276"/>
            <a:ext cx="8229600" cy="538003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sins that bring God’s wrath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salvation?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Rescue, remission, forgiveness, bliss…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must I do to be saved?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16 . . . Acts 2 . . . Acts 22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 Confusion on salvation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368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talk?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Sometimes implies few are saved: Lk.13:1-5, 6-9.   [Gn.6; 19]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times, many: Lk.13:18-22.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 question: 23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Jesus, the perfect communicator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Audience: imperfect listeners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94" y="122238"/>
            <a:ext cx="83058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</a:t>
            </a: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sad sinners saw –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494" y="990600"/>
            <a:ext cx="8305800" cy="55208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 piety not enough,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</a:t>
            </a:r>
          </a:p>
          <a:p>
            <a:pPr>
              <a:spcBef>
                <a:spcPts val="12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Zealous passion not enough,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2:5-11</a:t>
            </a:r>
          </a:p>
          <a:p>
            <a:pPr>
              <a:spcBef>
                <a:spcPts val="12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alone not enough,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2:37</a:t>
            </a:r>
          </a:p>
          <a:p>
            <a:pPr>
              <a:spcBef>
                <a:spcPts val="12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 not enough,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2:37 (3:17)</a:t>
            </a:r>
          </a:p>
          <a:p>
            <a:pPr>
              <a:spcBef>
                <a:spcPts val="12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and repentance not enough,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2:37-38</a:t>
            </a:r>
          </a:p>
          <a:p>
            <a:pPr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plan is not man’s,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2:38, 42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1143000" y="5379204"/>
            <a:ext cx="6879204" cy="1132212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We get no vote, give no advice,</a:t>
            </a:r>
            <a:br>
              <a:rPr lang="en-US" sz="3400" dirty="0"/>
            </a:br>
            <a:r>
              <a:rPr lang="en-US" sz="3400" dirty="0"/>
              <a:t>get no credit for ‘doing it our way’</a:t>
            </a:r>
          </a:p>
        </p:txBody>
      </p:sp>
    </p:spTree>
    <p:extLst>
      <p:ext uri="{BB962C8B-B14F-4D97-AF65-F5344CB8AC3E}">
        <p14:creationId xmlns="" xmlns:p14="http://schemas.microsoft.com/office/powerpoint/2010/main" val="14975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talk?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 / Many are relative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“Give me a few dollars?”  How much?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  <a:tabLst>
                <a:tab pos="339725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“Large crowd.”  How many?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Setting (22)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way to Jerusalem (9:51)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times plainly warns disciples about His appointment with death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806244" y="2895600"/>
            <a:ext cx="7543800" cy="1905000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communication cannot dispel prejudice, preconceived ideas, or materialistic expectations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76404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6695" y="685800"/>
            <a:ext cx="7827818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Clarifying Question,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68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Question: respectful but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‘Lord’ – right source, right time, easy to say (6:46)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‘Are few saved?’ </a:t>
            </a:r>
          </a:p>
          <a:p>
            <a:pPr lvl="1" indent="-398463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Nobody wants to die; fewer to obey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7772400" cy="64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Calvinism: few saved; unconditional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8090" y="3774405"/>
            <a:ext cx="7772400" cy="64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Universalism: all saved; unconditional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1396" y="4500810"/>
            <a:ext cx="7772400" cy="64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Secularism: almost all saved; </a:t>
            </a:r>
            <a:r>
              <a:rPr lang="en-US" sz="3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uncond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1494" y="5227215"/>
            <a:ext cx="7772400" cy="64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rabbis: Israel as whole saved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2768" y="5953620"/>
            <a:ext cx="7772400" cy="6451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Frivolous: ‘How many will be saved?’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6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6695" y="685800"/>
            <a:ext cx="7827818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Clarifying Question, 23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670810" y="1447800"/>
            <a:ext cx="7827818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Conclusive Answer,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24-30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92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strive (24)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You: personal, individual duty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Jn.21:15-19…20-22  (Ac.5)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Strive: ‘agonize’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3600"/>
              </a:spcBef>
              <a:spcAft>
                <a:spcPts val="400"/>
              </a:spcAft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Jn.18:36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Co.9:25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790" y="2743200"/>
            <a:ext cx="7772400" cy="645195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‘Strain every nerve to enter’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BDAG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790" y="3469605"/>
            <a:ext cx="7772400" cy="645195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‘You must struggle on to get in’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2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" y="17490"/>
            <a:ext cx="91440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strive (24)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70" y="838199"/>
            <a:ext cx="8305800" cy="5760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You: personal, individual duty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Jn.21:15-19…20-22  (Ac.5)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Strive: ‘agonize’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enter: not automatic or </a:t>
            </a:r>
            <a:r>
              <a:rPr lang="en-US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uncondi-tional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narrow gate: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Stenosis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2"/>
              </a:buBlip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83895" y="4765005"/>
            <a:ext cx="5776210" cy="1635795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‘Not that it is narrow in itself, but that we want to take in our pride, self-will, darling sins’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25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1120</TotalTime>
  <Words>623</Words>
  <Application>Microsoft Office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1_Default Design</vt:lpstr>
      <vt:lpstr>Office Theme</vt:lpstr>
      <vt:lpstr>Slide 1</vt:lpstr>
      <vt:lpstr>Double talk?</vt:lpstr>
      <vt:lpstr>Double talk?</vt:lpstr>
      <vt:lpstr>Setting (22)</vt:lpstr>
      <vt:lpstr>Slide 5</vt:lpstr>
      <vt:lpstr>Question: respectful but wrong</vt:lpstr>
      <vt:lpstr>Slide 7</vt:lpstr>
      <vt:lpstr>You strive (24)</vt:lpstr>
      <vt:lpstr>You strive (24)</vt:lpstr>
      <vt:lpstr>You strive (24)</vt:lpstr>
      <vt:lpstr>Act now (25)</vt:lpstr>
      <vt:lpstr>Plead, pray, eat, or obey? (26)</vt:lpstr>
      <vt:lpstr>Verse 25 + (27)</vt:lpstr>
      <vt:lpstr>Weeping, gnashing (28-29)</vt:lpstr>
      <vt:lpstr>Last, first; first, last (30)</vt:lpstr>
      <vt:lpstr>Slide 16</vt:lpstr>
      <vt:lpstr>Saved from what (23)?</vt:lpstr>
      <vt:lpstr>Slide 18</vt:lpstr>
      <vt:lpstr>Saved from what?</vt:lpstr>
      <vt:lpstr>Acts 2, sad sinners saw 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138</cp:revision>
  <dcterms:created xsi:type="dcterms:W3CDTF">2015-11-27T18:49:23Z</dcterms:created>
  <dcterms:modified xsi:type="dcterms:W3CDTF">2017-01-15T17:50:32Z</dcterms:modified>
</cp:coreProperties>
</file>