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98" r:id="rId2"/>
    <p:sldId id="260" r:id="rId3"/>
    <p:sldId id="365" r:id="rId4"/>
    <p:sldId id="424" r:id="rId5"/>
    <p:sldId id="420" r:id="rId6"/>
    <p:sldId id="431" r:id="rId7"/>
    <p:sldId id="421" r:id="rId8"/>
    <p:sldId id="432" r:id="rId9"/>
    <p:sldId id="433" r:id="rId10"/>
    <p:sldId id="434" r:id="rId11"/>
    <p:sldId id="435" r:id="rId12"/>
    <p:sldId id="436" r:id="rId13"/>
    <p:sldId id="43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ECFF"/>
    <a:srgbClr val="FFFF00"/>
    <a:srgbClr val="4D4D4D"/>
    <a:srgbClr val="CC6600"/>
    <a:srgbClr val="000066"/>
    <a:srgbClr val="FFFF66"/>
    <a:srgbClr val="00FF00"/>
    <a:srgbClr val="E185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191" autoAdjust="0"/>
    <p:restoredTop sz="94280" autoAdjust="0"/>
  </p:normalViewPr>
  <p:slideViewPr>
    <p:cSldViewPr>
      <p:cViewPr varScale="1">
        <p:scale>
          <a:sx n="72" d="100"/>
          <a:sy n="72" d="100"/>
        </p:scale>
        <p:origin x="-11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Nebuchadnezzar’s Nightmare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Daniel 2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indent="-3397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Latter days (28) </a:t>
            </a:r>
          </a:p>
          <a:p>
            <a:pPr marL="11953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Gold: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</a:t>
            </a:r>
          </a:p>
          <a:p>
            <a:pPr marL="11953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Silver: </a:t>
            </a:r>
            <a:r>
              <a:rPr lang="en-US" sz="3200" dirty="0" err="1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Medo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-Persia</a:t>
            </a:r>
          </a:p>
          <a:p>
            <a:pPr marL="119538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Bronze: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Greece</a:t>
            </a:r>
          </a:p>
          <a:p>
            <a:pPr marL="1195388" lvl="1" indent="-33972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Iron/Clay: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–Lk.3:1; Ac.2:30 </a:t>
            </a:r>
          </a:p>
          <a:p>
            <a:pPr marL="1827213" lvl="2" indent="-514350">
              <a:spcAft>
                <a:spcPts val="1200"/>
              </a:spcAft>
              <a:buAutoNum type="arabicParenR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of heaven: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Divine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(34-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35)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7213" lvl="2" indent="-514350">
              <a:spcAft>
                <a:spcPts val="1200"/>
              </a:spcAft>
              <a:buAutoNum type="arabicParenR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destroyed: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Indestructible</a:t>
            </a:r>
          </a:p>
          <a:p>
            <a:pPr marL="1827213" lvl="2" indent="-514350">
              <a:spcAft>
                <a:spcPts val="1200"/>
              </a:spcAft>
              <a:buAutoNum type="arabicParenR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Consume: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Victorious</a:t>
            </a:r>
          </a:p>
          <a:p>
            <a:pPr marL="1827213" lvl="2" indent="-514350">
              <a:spcAft>
                <a:spcPts val="1200"/>
              </a:spcAft>
              <a:buAutoNum type="arabicParenR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forever: 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</a:t>
            </a:r>
          </a:p>
          <a:p>
            <a:pPr marL="1827213" lvl="2" indent="-514350">
              <a:spcAft>
                <a:spcPts val="1200"/>
              </a:spcAft>
              <a:buAutoNum type="arabicParenR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770733" y="1939747"/>
            <a:ext cx="2707934" cy="174734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Mountain, Kingdom,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35, 44</a:t>
            </a:r>
          </a:p>
        </p:txBody>
      </p:sp>
    </p:spTree>
    <p:extLst>
      <p:ext uri="{BB962C8B-B14F-4D97-AF65-F5344CB8AC3E}">
        <p14:creationId xmlns:p14="http://schemas.microsoft.com/office/powerpoint/2010/main" xmlns="" val="3672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Joel 2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days (28) </a:t>
            </a:r>
          </a:p>
          <a:p>
            <a:pPr marL="738188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Spirit</a:t>
            </a:r>
          </a:p>
          <a:p>
            <a:pPr marL="738188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flesh</a:t>
            </a:r>
          </a:p>
          <a:p>
            <a:pPr marL="738188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Afterward (29: those days)</a:t>
            </a:r>
          </a:p>
          <a:p>
            <a:pPr marL="738188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on name of Lord, saved, 32</a:t>
            </a:r>
          </a:p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Zion, Jerusalem, 32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5740" y="4953000"/>
            <a:ext cx="36576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All flesh: all nations, 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Ac.2:5, 17, 39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4953000"/>
            <a:ext cx="36576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Zion: authority, </a:t>
            </a: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Jer.51:25;</a:t>
            </a:r>
            <a:b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Hb.12:22-29</a:t>
            </a:r>
          </a:p>
        </p:txBody>
      </p:sp>
    </p:spTree>
    <p:extLst>
      <p:ext uri="{BB962C8B-B14F-4D97-AF65-F5344CB8AC3E}">
        <p14:creationId xmlns:p14="http://schemas.microsoft.com/office/powerpoint/2010/main" xmlns="" val="44207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98463"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371031"/>
              </p:ext>
            </p:extLst>
          </p:nvPr>
        </p:nvGraphicFramePr>
        <p:xfrm>
          <a:off x="0" y="1"/>
          <a:ext cx="9144000" cy="716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36857788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1374271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406425072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1986795680"/>
                    </a:ext>
                  </a:extLst>
                </a:gridCol>
              </a:tblGrid>
              <a:tr h="50065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Isaiah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Daniel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Joel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Acts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59903"/>
                  </a:ext>
                </a:extLst>
              </a:tr>
              <a:tr h="500651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Last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Latter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Last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Last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1350843"/>
                  </a:ext>
                </a:extLst>
              </a:tr>
              <a:tr h="847647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Kingdom, 30; Name, 36, 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626095"/>
                  </a:ext>
                </a:extLst>
              </a:tr>
              <a:tr h="500651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Lord’s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[Church]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552672"/>
                  </a:ext>
                </a:extLst>
              </a:tr>
              <a:tr h="847647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All 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Whole earth,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All flesh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5, 17; as many as…39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8435175"/>
                  </a:ext>
                </a:extLst>
              </a:tr>
              <a:tr h="847647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Ways, Law /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H.S., 2:1-4, 33,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247114"/>
                  </a:ext>
                </a:extLst>
              </a:tr>
              <a:tr h="12276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Jerusalem</a:t>
                      </a:r>
                    </a:p>
                    <a:p>
                      <a:pPr algn="ctr"/>
                      <a:endParaRPr lang="en-US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Mt. Zion, Jerusalem</a:t>
                      </a:r>
                    </a:p>
                    <a:p>
                      <a:pPr algn="ctr"/>
                      <a:endParaRPr lang="en-US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Jerusalem,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11306360"/>
                  </a:ext>
                </a:extLst>
              </a:tr>
              <a:tr h="1084831">
                <a:tc>
                  <a:txBody>
                    <a:bodyPr/>
                    <a:lstStyle/>
                    <a:p>
                      <a:pPr algn="ctr"/>
                      <a:endParaRPr 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/>
                        <a:t>Call, saved</a:t>
                      </a:r>
                      <a:r>
                        <a:rPr lang="en-US" sz="2700" dirty="0"/>
                        <a:t>, 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Ac.2:21, 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5961510"/>
                  </a:ext>
                </a:extLst>
              </a:tr>
              <a:tr h="500651">
                <a:tc gridSpan="4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4443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2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CONCLUSION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98463"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01091" y="3505200"/>
            <a:ext cx="5541818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This is God’s plan.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He </a:t>
            </a: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not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offer another;</a:t>
            </a:r>
            <a:br>
              <a:rPr lang="en-US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no one else </a:t>
            </a:r>
            <a:r>
              <a:rPr lang="en-US" sz="3200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9700965"/>
              </p:ext>
            </p:extLst>
          </p:nvPr>
        </p:nvGraphicFramePr>
        <p:xfrm>
          <a:off x="381000" y="1397000"/>
          <a:ext cx="8382000" cy="173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4018201567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1923489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4243710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Divine</a:t>
                      </a:r>
                      <a:r>
                        <a:rPr lang="en-US" sz="3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4358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Temporary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Eternal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8305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Defeated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Unconquerable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2678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417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>I. Ultimate Fate of Deception: Exposure and Punishment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>
                <a:solidFill>
                  <a:srgbClr val="FFFF00"/>
                </a:solidFill>
                <a:latin typeface="Verdana" pitchFamily="34" charset="0"/>
              </a:rPr>
              <a:t>Deuteronomy 13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Anything that turned away from God’s Word was to be destroyed.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Pt.2:1, still true.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62000" y="2971800"/>
            <a:ext cx="7620000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  <a:t>Swift destruction  </a:t>
            </a:r>
          </a:p>
          <a:p>
            <a:pPr marL="339725" marR="0" indent="-339725" algn="l" defTabSz="1143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C00000"/>
                </a:solidFill>
              </a:rPr>
              <a:t>a.</a:t>
            </a:r>
            <a:r>
              <a:rPr lang="en-US" sz="3200" dirty="0"/>
              <a:t>	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Suddenly inflicted with ‘eternal misery in hell’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– Th.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339725" marR="0" indent="-339725" algn="l" defTabSz="1143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C00000"/>
                </a:solidFill>
              </a:rPr>
              <a:t>b.	</a:t>
            </a:r>
            <a:r>
              <a:rPr lang="en-US" sz="3200" dirty="0"/>
              <a:t>2 Peter 2:1…3</a:t>
            </a:r>
          </a:p>
          <a:p>
            <a:pPr marL="339725" marR="0" indent="-339725" algn="l" defTabSz="1143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C00000"/>
                </a:solidFill>
              </a:rPr>
              <a:t>c.  </a:t>
            </a:r>
            <a:r>
              <a:rPr lang="en-US" sz="3200" dirty="0"/>
              <a:t>Jd.11, </a:t>
            </a:r>
            <a:r>
              <a:rPr lang="en-US" sz="3200" dirty="0" err="1"/>
              <a:t>Korah</a:t>
            </a:r>
            <a:endParaRPr lang="en-US" sz="3200" dirty="0"/>
          </a:p>
          <a:p>
            <a:pPr marL="339725" marR="0" indent="-339725" algn="l" defTabSz="1143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b="1" dirty="0">
                <a:solidFill>
                  <a:srgbClr val="C00000"/>
                </a:solidFill>
              </a:rPr>
              <a:t>d.  </a:t>
            </a:r>
            <a:r>
              <a:rPr lang="en-US" sz="3200" dirty="0"/>
              <a:t>Lk.16, rich man – no appeals</a:t>
            </a:r>
          </a:p>
        </p:txBody>
      </p:sp>
    </p:spTree>
    <p:extLst>
      <p:ext uri="{BB962C8B-B14F-4D97-AF65-F5344CB8AC3E}">
        <p14:creationId xmlns:p14="http://schemas.microsoft.com/office/powerpoint/2010/main" xmlns="" val="21578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Ultimate Fate Of Deception: Exposure and Punishment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>II. Secret Things Belong to God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Verdana" pitchFamily="34" charset="0"/>
              </a:rPr>
              <a:t>Dt.29:29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Is.55:8-9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Mt.11:25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‘How can I know Christianity is better than Islam or other religions?’</a:t>
            </a:r>
          </a:p>
          <a:p>
            <a:pPr marL="633413" lvl="1">
              <a:spcAft>
                <a:spcPts val="120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at leaders</a:t>
            </a:r>
          </a:p>
          <a:p>
            <a:pPr marL="633413" lvl="1">
              <a:spcAft>
                <a:spcPts val="120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at fulfilled prophecy (Dn.2)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5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059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Ultimate Fate Of Deception: Exposure and Punishment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Secret Things Belong to God</a:t>
            </a:r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/>
            </a:r>
            <a:b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>III. No One Is Self-sufficient; Everyone Needs God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057400"/>
            <a:ext cx="9158748" cy="4800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Nebuchadnezzar, a king, could not function without Daniel, a slave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earthly kingdom will be destroyed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 . . . </a:t>
            </a: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Medo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-Persia . . . Greece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Rome</a:t>
            </a:r>
          </a:p>
          <a:p>
            <a:pPr marL="176213"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70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1356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Ultimate Fate Of Deception: Exposure and Punishment</a:t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Secret Things Belong to God</a:t>
            </a:r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/>
            </a:r>
            <a:b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III. No One Is Self-sufficient; Everyone Needs God</a:t>
            </a:r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/>
            </a:r>
            <a:b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</a:br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>IV. God’s Kingdom Lasts Forever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2133600"/>
            <a:ext cx="9158748" cy="47244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Isaiah 2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days </a:t>
            </a:r>
          </a:p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Mountain (government, authority)</a:t>
            </a:r>
          </a:p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House (1 Tim.3:15)</a:t>
            </a:r>
          </a:p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nations (Mt.28:19)</a:t>
            </a:r>
          </a:p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Ways – Law / Word </a:t>
            </a:r>
          </a:p>
          <a:p>
            <a:pPr marL="73818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Jerusalem (Acts 2)</a:t>
            </a:r>
          </a:p>
        </p:txBody>
      </p:sp>
    </p:spTree>
    <p:extLst>
      <p:ext uri="{BB962C8B-B14F-4D97-AF65-F5344CB8AC3E}">
        <p14:creationId xmlns:p14="http://schemas.microsoft.com/office/powerpoint/2010/main" xmlns="" val="349768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3395</TotalTime>
  <Words>348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Nebuchadnezzar’s Nightmare</vt:lpstr>
      <vt:lpstr>I. Ultimate Fate of Deception: Exposure and Punishment </vt:lpstr>
      <vt:lpstr>Deuteronomy 13</vt:lpstr>
      <vt:lpstr>I. Ultimate Fate Of Deception: Exposure and Punishment II. Secret Things Belong to God</vt:lpstr>
      <vt:lpstr>Dt.29:29</vt:lpstr>
      <vt:lpstr>I. Ultimate Fate Of Deception: Exposure and Punishment II. Secret Things Belong to God III. No One Is Self-sufficient; Everyone Needs God</vt:lpstr>
      <vt:lpstr>Nebuchadnezzar, a king, could not function without Daniel, a slave</vt:lpstr>
      <vt:lpstr>I. Ultimate Fate Of Deception: Exposure and Punishment II. Secret Things Belong to God III. No One Is Self-sufficient; Everyone Needs God IV. God’s Kingdom Lasts Forever</vt:lpstr>
      <vt:lpstr>Isaiah 2</vt:lpstr>
      <vt:lpstr>Daniel 2</vt:lpstr>
      <vt:lpstr>Joel 2</vt:lpstr>
      <vt:lpstr>Slide 12</vt:lpstr>
      <vt:lpstr>CONCLUSION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417</cp:revision>
  <dcterms:created xsi:type="dcterms:W3CDTF">2007-07-13T04:29:51Z</dcterms:created>
  <dcterms:modified xsi:type="dcterms:W3CDTF">2017-01-16T01:27:44Z</dcterms:modified>
</cp:coreProperties>
</file>