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0" r:id="rId4"/>
    <p:sldId id="271" r:id="rId5"/>
    <p:sldId id="258" r:id="rId6"/>
    <p:sldId id="279" r:id="rId7"/>
    <p:sldId id="280" r:id="rId8"/>
    <p:sldId id="281" r:id="rId9"/>
    <p:sldId id="285" r:id="rId10"/>
    <p:sldId id="273" r:id="rId11"/>
    <p:sldId id="259" r:id="rId12"/>
    <p:sldId id="260" r:id="rId13"/>
    <p:sldId id="274" r:id="rId14"/>
    <p:sldId id="261" r:id="rId15"/>
    <p:sldId id="283" r:id="rId16"/>
    <p:sldId id="262" r:id="rId17"/>
    <p:sldId id="263" r:id="rId18"/>
    <p:sldId id="276" r:id="rId19"/>
    <p:sldId id="264" r:id="rId20"/>
    <p:sldId id="265" r:id="rId21"/>
    <p:sldId id="266" r:id="rId22"/>
    <p:sldId id="284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00FFFF"/>
    <a:srgbClr val="CCFFFF"/>
    <a:srgbClr val="CCECFF"/>
    <a:srgbClr val="33CC33"/>
    <a:srgbClr val="FFFFCC"/>
    <a:srgbClr val="66FFFF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88E18-859C-4525-A2A6-5E8CA55F0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84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F7C09-4D54-476F-A6D0-726960499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5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608E3-E89E-4E53-A02A-5603EF685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84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65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33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5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95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52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12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38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2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989F3-CF8D-4965-8C4D-55C539BF2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16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10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65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87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31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4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754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170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544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568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21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789A9-C359-45F6-8D70-BFD92F6E4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253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555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8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874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72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56DD6-8E63-4EBD-8C4C-E8DA69446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85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6D42D-AD9C-448F-85E6-A8FB165E3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1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B200F-238C-4613-A9FD-C3E08B49E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30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3DADD-3884-4983-9DB2-5CCD0ED18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8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0A931-B8E5-446E-BAD4-4E74CD8C8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83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75305-7911-488E-AF4E-E97E1EB44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53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5156B5-D525-4E2E-80C4-AE538042B1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9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5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Love of God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3:1-3</a:t>
            </a:r>
          </a:p>
        </p:txBody>
      </p:sp>
    </p:spTree>
    <p:extLst>
      <p:ext uri="{BB962C8B-B14F-4D97-AF65-F5344CB8AC3E}">
        <p14:creationId xmlns:p14="http://schemas.microsoft.com/office/powerpoint/2010/main" val="81966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passage implies Father’s . . 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Mt.6:9; 7:7-12 </a:t>
            </a:r>
          </a:p>
          <a:p>
            <a:pPr>
              <a:spcAft>
                <a:spcPts val="600"/>
              </a:spcAft>
            </a:pPr>
            <a:r>
              <a:rPr lang="en-US" altLang="en-US" sz="34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Compassion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 Lk.15:20 </a:t>
            </a:r>
          </a:p>
          <a:p>
            <a:pPr>
              <a:spcAft>
                <a:spcPts val="600"/>
              </a:spcAft>
            </a:pPr>
            <a:r>
              <a:rPr lang="en-US" altLang="en-US" sz="34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Companionship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 1 Jn.1:3; Ac.7 </a:t>
            </a:r>
          </a:p>
          <a:p>
            <a:pPr>
              <a:spcAft>
                <a:spcPts val="600"/>
              </a:spcAft>
            </a:pPr>
            <a:r>
              <a:rPr lang="en-US" altLang="en-US" sz="34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 1 Jn.3:1 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Jn.1:12, power to </a:t>
            </a:r>
            <a:r>
              <a:rPr lang="en-US" altLang="en-US" sz="3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Jn.3:10, evidence one </a:t>
            </a:r>
            <a:r>
              <a:rPr lang="en-US" altLang="en-US" sz="3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2"/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Jn.8:37-47, no clue how to </a:t>
            </a:r>
            <a:r>
              <a:rPr lang="en-US" altLang="en-US" sz="3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</a:p>
          <a:p>
            <a:pPr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  <a:alpha val="50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614" y="838200"/>
            <a:ext cx="6927273" cy="457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Our Past Calling, 1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9517" y="1447800"/>
            <a:ext cx="6927273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Future Change,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336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</a:t>
            </a:r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now…not yet</a:t>
            </a:r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God; it has 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u="sng" dirty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</a:t>
            </a:r>
            <a:r>
              <a:rPr lang="en-US" altLang="en-US" u="sng" dirty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 revealed what we shall be</a:t>
            </a:r>
            <a:endParaRPr lang="en-US" altLang="en-US" sz="28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present state: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 not know future state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we are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yet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appear to the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we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</a:t>
            </a:r>
            <a:r>
              <a:rPr lang="en-US" altLang="en-US" sz="3200" i="1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yet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appear to </a:t>
            </a:r>
            <a:r>
              <a:rPr lang="en-US" alt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</a:t>
            </a:r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now…not yet</a:t>
            </a:r>
            <a:r>
              <a:rPr lang="en-US" alt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God; it has 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u="sng" dirty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</a:t>
            </a:r>
            <a:r>
              <a:rPr lang="en-US" altLang="en-US" u="sng" dirty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 revealed what we shall be</a:t>
            </a:r>
            <a:endParaRPr lang="en-US" altLang="en-US" sz="28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present state: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 not know future state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2:19:</a:t>
            </a: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antichrists already revealed…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</a:t>
            </a: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try to answer foolish questions about future state</a:t>
            </a:r>
          </a:p>
        </p:txBody>
      </p:sp>
    </p:spTree>
    <p:extLst>
      <p:ext uri="{BB962C8B-B14F-4D97-AF65-F5344CB8AC3E}">
        <p14:creationId xmlns:p14="http://schemas.microsoft.com/office/powerpoint/2010/main" val="313592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solidFill>
                  <a:schemeClr val="bg1"/>
                </a:solidFill>
              </a:rPr>
              <a:t>  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contrast: now…not yet</a:t>
            </a:r>
            <a:b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altLang="en-US" sz="36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</a:t>
            </a:r>
            <a:r>
              <a:rPr lang="en-US" alt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revealed</a:t>
            </a:r>
            <a:r>
              <a:rPr lang="en-US" altLang="en-US" sz="4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always does what He promises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coming,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Pentecost,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Mt.16:28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 of Jerusalem,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Mt.24:29f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on churches,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Rv.2-3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coming,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Th.5:2-3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2400" dirty="0">
                <a:solidFill>
                  <a:srgbClr val="FFFFCC"/>
                </a:solidFill>
              </a:rPr>
              <a:t>A contrast: now…not yet</a:t>
            </a:r>
            <a:r>
              <a:rPr lang="en-US" altLang="en-US" sz="3600" dirty="0">
                <a:solidFill>
                  <a:schemeClr val="bg1"/>
                </a:solidFill>
              </a:rPr>
              <a:t> 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rgbClr val="FFFFCC"/>
                </a:solidFill>
              </a:rPr>
              <a:t>A certainty: He will be revealed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5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shall be </a:t>
            </a:r>
            <a:r>
              <a:rPr lang="en-US" altLang="en-US" sz="35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Him</a:t>
            </a:r>
            <a:r>
              <a:rPr lang="en-US" altLang="en-US" sz="35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Tim.6:14-16, </a:t>
            </a:r>
            <a:r>
              <a:rPr lang="en-US" altLang="en-US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unapproachable glory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Aft>
                <a:spcPts val="15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Ex.33:…20  .  .  .  Mt.17:…2-3 </a:t>
            </a:r>
          </a:p>
          <a:p>
            <a:pPr marL="0" indent="0" algn="ctr">
              <a:spcAft>
                <a:spcPts val="700"/>
              </a:spcAft>
              <a:buNone/>
            </a:pPr>
            <a:r>
              <a:rPr lang="en-US" altLang="en-US" sz="35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shall see Him as He </a:t>
            </a:r>
            <a:r>
              <a:rPr lang="en-US" altLang="en-US" sz="3500" b="1" i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Aft>
                <a:spcPts val="700"/>
              </a:spcAft>
            </a:pPr>
            <a:r>
              <a:rPr lang="en-US" alt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He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humility of humanity</a:t>
            </a:r>
          </a:p>
          <a:p>
            <a:pPr>
              <a:spcAft>
                <a:spcPts val="7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Jn.17:5 . . . Ps.17:15 . . . Mt.13:43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  <a:alpha val="50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614" y="838200"/>
            <a:ext cx="6927273" cy="457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Our Past Calling, 1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9517" y="2057400"/>
            <a:ext cx="6927273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Present Concern,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1977" y="1447800"/>
            <a:ext cx="6927273" cy="457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Our Future Change, 2</a:t>
            </a:r>
          </a:p>
        </p:txBody>
      </p:sp>
    </p:spTree>
    <p:extLst>
      <p:ext uri="{BB962C8B-B14F-4D97-AF65-F5344CB8AC3E}">
        <p14:creationId xmlns:p14="http://schemas.microsoft.com/office/powerpoint/2010/main" val="4156980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Our craving: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who has this </a:t>
            </a:r>
            <a:r>
              <a:rPr lang="en-US" altLang="en-US" i="1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</a:t>
            </a:r>
            <a:r>
              <a:rPr lang="en-US" altLang="en-US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Him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Pt.1:4, this hope (inheritance) is:  </a:t>
            </a:r>
          </a:p>
          <a:p>
            <a:pPr lvl="2">
              <a:spcAft>
                <a:spcPts val="1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death-proof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(incorruptible) </a:t>
            </a:r>
          </a:p>
          <a:p>
            <a:pPr lvl="2">
              <a:spcAft>
                <a:spcPts val="1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dirt proof </a:t>
            </a:r>
            <a:r>
              <a:rPr lang="en-US" altLang="en-US" sz="3200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(undefiled) 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decay-proof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(fades not away)</a:t>
            </a:r>
          </a:p>
          <a:p>
            <a:pPr lvl="1">
              <a:buFontTx/>
              <a:buNone/>
            </a:pPr>
            <a:endParaRPr lang="en-US" altLang="en-US" sz="3600" b="1" i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craving: this hope in Him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cleansing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purifies himself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blessings are conditional</a:t>
            </a:r>
          </a:p>
          <a:p>
            <a:pPr lvl="1"/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Mt.5:8 – (1 Pt.5:8)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craving: this hope in Him</a:t>
            </a:r>
            <a:b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cleansing: purifies himself</a:t>
            </a:r>
            <a:b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calling: </a:t>
            </a:r>
            <a:r>
              <a:rPr lang="en-US" altLang="en-US" sz="3600" u="sng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as He is pure</a:t>
            </a:r>
            <a:endParaRPr lang="en-US" altLang="en-US" sz="4000" u="sng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32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Job; Isaiah; 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Danel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32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portion: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as pure as Jesus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32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pretense:   </a:t>
            </a:r>
          </a:p>
          <a:p>
            <a:pPr lvl="2"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“If Jesus were here today, He wouldn’t be in churches; He would be with sinners, loving them” </a:t>
            </a:r>
          </a:p>
          <a:p>
            <a:pPr lvl="2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Lk.4:16 – Hb.10:24-25 (Mt.26)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  <a:alpha val="50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614" y="838200"/>
            <a:ext cx="6927273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Past Calling,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64011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  <a:endParaRPr lang="en-US" altLang="en-US" sz="5400" dirty="0">
              <a:solidFill>
                <a:srgbClr val="00FFFF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Illegitimate way to become like God – Gn.3:5.</a:t>
            </a:r>
          </a:p>
          <a:p>
            <a:pPr>
              <a:spcAft>
                <a:spcPts val="12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way – 1 Jn.3.  Ro.8:29.</a:t>
            </a:r>
          </a:p>
          <a:p>
            <a:pPr marL="457200" lvl="1" indent="-45720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‘Father’ – ‘children’ </a:t>
            </a:r>
            <a:r>
              <a:rPr lang="en-US" alt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Jn.3:1-3)</a:t>
            </a:r>
            <a:endParaRPr lang="en-US" altLang="en-US" sz="2900" dirty="0">
              <a:solidFill>
                <a:srgbClr val="FF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Gn.37, Jacob and Joseph</a:t>
            </a:r>
          </a:p>
          <a:p>
            <a:pPr>
              <a:spcAft>
                <a:spcPts val="6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Th.2:7, Mother and children</a:t>
            </a:r>
          </a:p>
        </p:txBody>
      </p:sp>
    </p:spTree>
    <p:extLst>
      <p:ext uri="{BB962C8B-B14F-4D97-AF65-F5344CB8AC3E}">
        <p14:creationId xmlns:p14="http://schemas.microsoft.com/office/powerpoint/2010/main" val="332704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what manner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implies amazement – 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Mt.8:27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So the men marveled, saying, “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Who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can this be, that even the winds and the sea obey Him?”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what manner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implies amazement – 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Mt.8:27</a:t>
            </a:r>
            <a:r>
              <a:rPr lang="en-US" alt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Mk.13:1 –  Then as He went out of the temple, one of His disciples said to Him, “Teacher, see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what manner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of stones and what buildings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</a:rPr>
              <a:t>are here!”</a:t>
            </a:r>
          </a:p>
        </p:txBody>
      </p:sp>
    </p:spTree>
    <p:extLst>
      <p:ext uri="{BB962C8B-B14F-4D97-AF65-F5344CB8AC3E}">
        <p14:creationId xmlns:p14="http://schemas.microsoft.com/office/powerpoint/2010/main" val="126043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what manner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implies amazement – 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Mt.8:27</a:t>
            </a:r>
            <a:r>
              <a:rPr lang="en-US" alt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Mk.13:1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Lk.1:29 – But when she saw him, she was troubled at his saying, and considered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what manner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of greeting this was.</a:t>
            </a:r>
          </a:p>
        </p:txBody>
      </p:sp>
    </p:spTree>
    <p:extLst>
      <p:ext uri="{BB962C8B-B14F-4D97-AF65-F5344CB8AC3E}">
        <p14:creationId xmlns:p14="http://schemas.microsoft.com/office/powerpoint/2010/main" val="165171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what manner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implies amazement – 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Mt.8:27</a:t>
            </a:r>
            <a:r>
              <a:rPr lang="en-US" alt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Mk.13:1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Lk.1:29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Lk.7:39 – Now when the Pharisee who had invited Him saw this, he spoke to himself, saying, “This Man, if He were a prophet, would know who and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what manner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of woman this is who is touching Him, for she is a sinner.”</a:t>
            </a:r>
          </a:p>
        </p:txBody>
      </p:sp>
    </p:spTree>
    <p:extLst>
      <p:ext uri="{BB962C8B-B14F-4D97-AF65-F5344CB8AC3E}">
        <p14:creationId xmlns:p14="http://schemas.microsoft.com/office/powerpoint/2010/main" val="315050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Behold, what manner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6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implies amazement – 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Mt.8:27</a:t>
            </a:r>
            <a:r>
              <a:rPr lang="en-US" alt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Mk.13:1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Lk.1:29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Calibri" panose="020F0502020204030204" pitchFamily="34" charset="0"/>
              </a:rPr>
              <a:t>Lk.7:39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1 Jn.3:1 – Behold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what manner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of love the Father has bestowed on us, that we should be called children of God</a:t>
            </a:r>
          </a:p>
        </p:txBody>
      </p:sp>
      <p:sp>
        <p:nvSpPr>
          <p:cNvPr id="2" name="Speech Bubble: Rectangle 1"/>
          <p:cNvSpPr/>
          <p:nvPr/>
        </p:nvSpPr>
        <p:spPr>
          <a:xfrm>
            <a:off x="2895600" y="228600"/>
            <a:ext cx="5257800" cy="2561968"/>
          </a:xfrm>
          <a:prstGeom prst="wedgeRectCallout">
            <a:avLst>
              <a:gd name="adj1" fmla="val 1452"/>
              <a:gd name="adj2" fmla="val 108018"/>
            </a:avLst>
          </a:prstGeom>
          <a:solidFill>
            <a:srgbClr val="C00000"/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Orig.: of what country?</a:t>
            </a:r>
          </a:p>
          <a:p>
            <a:pPr algn="ctr"/>
            <a:r>
              <a:rPr lang="en-US" sz="3200" u="sng" dirty="0"/>
              <a:t>Unearthly</a:t>
            </a:r>
            <a:r>
              <a:rPr lang="en-US" sz="3200" dirty="0"/>
              <a:t>!</a:t>
            </a:r>
          </a:p>
          <a:p>
            <a:r>
              <a:rPr lang="en-US" sz="3200" dirty="0"/>
              <a:t>‘Never saw anything like it.’</a:t>
            </a:r>
          </a:p>
          <a:p>
            <a:r>
              <a:rPr lang="en-US" sz="3200" dirty="0"/>
              <a:t>‘What on earth…??’</a:t>
            </a:r>
          </a:p>
          <a:p>
            <a:r>
              <a:rPr lang="en-US" sz="3200" dirty="0"/>
              <a:t>Jn.8:14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 has bestowed on us</a:t>
            </a:r>
            <a:endParaRPr lang="en-US" altLang="en-US" sz="3600" u="sng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‘Bestowed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</a:t>
            </a:r>
            <a:r>
              <a:rPr lang="en-US" alt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gave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(Jn.3:16)</a:t>
            </a:r>
            <a:endParaRPr lang="en-US" altLang="en-US" i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we should be called</a:t>
            </a:r>
            <a:b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of God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i="1" dirty="0">
                <a:solidFill>
                  <a:srgbClr val="CC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*And we are*</a:t>
            </a:r>
            <a:endParaRPr lang="en-US" altLang="en-US" sz="32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600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573" y="4296696"/>
            <a:ext cx="6297521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just a title –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relationship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3052" y="5427408"/>
            <a:ext cx="6297521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what others think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us, this is reality</a:t>
            </a:r>
          </a:p>
        </p:txBody>
      </p:sp>
    </p:spTree>
    <p:extLst>
      <p:ext uri="{BB962C8B-B14F-4D97-AF65-F5344CB8AC3E}">
        <p14:creationId xmlns:p14="http://schemas.microsoft.com/office/powerpoint/2010/main" val="319880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173163"/>
          </a:xfrm>
        </p:spPr>
        <p:txBody>
          <a:bodyPr anchor="t" anchorCtr="0"/>
          <a:lstStyle/>
          <a:p>
            <a:r>
              <a:rPr lang="en-US" altLang="en-US" sz="3500" i="1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 the world does not know us, because it did not know Him</a:t>
            </a:r>
            <a:r>
              <a:rPr lang="en-US" altLang="en-US" sz="3500" i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368" y="1600200"/>
            <a:ext cx="8229600" cy="4525963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His glory was veiled in flesh, our life is hid with Christ in God, Col.3:3   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day, our son-ship will be obvious to all,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Ro.8:19.   </a:t>
            </a:r>
            <a:r>
              <a:rPr lang="en-US" altLang="en-US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Joseph </a:t>
            </a:r>
          </a:p>
          <a:p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 to know what is more amazing: </a:t>
            </a:r>
          </a:p>
          <a:p>
            <a:pPr marL="0" indent="0">
              <a:buNone/>
            </a:pPr>
            <a:endParaRPr lang="en-US" alt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7441" y="4800600"/>
            <a:ext cx="2644959" cy="1295400"/>
          </a:xfrm>
          <a:prstGeom prst="rect">
            <a:avLst/>
          </a:prstGeom>
          <a:solidFill>
            <a:srgbClr val="FFFF99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love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us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4800600"/>
            <a:ext cx="2644959" cy="1295400"/>
          </a:xfrm>
          <a:prstGeom prst="rect">
            <a:avLst/>
          </a:prstGeom>
          <a:solidFill>
            <a:srgbClr val="FFFF99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Man’s rejection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187438" y="4800600"/>
            <a:ext cx="769125" cy="12954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2" grpId="0" animBg="1"/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864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Verdana</vt:lpstr>
      <vt:lpstr>Wingdings</vt:lpstr>
      <vt:lpstr>Default Design</vt:lpstr>
      <vt:lpstr>1_Default Design</vt:lpstr>
      <vt:lpstr>Pixel</vt:lpstr>
      <vt:lpstr>The Love of God</vt:lpstr>
      <vt:lpstr>PowerPoint Presentation</vt:lpstr>
      <vt:lpstr>Behold, what manner of love </vt:lpstr>
      <vt:lpstr>Behold, what manner of love </vt:lpstr>
      <vt:lpstr>Behold, what manner of love </vt:lpstr>
      <vt:lpstr>Behold, what manner of love </vt:lpstr>
      <vt:lpstr>Behold, what manner of love </vt:lpstr>
      <vt:lpstr>Father has bestowed on us</vt:lpstr>
      <vt:lpstr>Therefore the world does not know us, because it did not know Him </vt:lpstr>
      <vt:lpstr>This passage implies Father’s . . . </vt:lpstr>
      <vt:lpstr>PowerPoint Presentation</vt:lpstr>
      <vt:lpstr>A contrast: now…not yet </vt:lpstr>
      <vt:lpstr>A contrast: now…not yet </vt:lpstr>
      <vt:lpstr>  A contrast: now…not yet A certainty: He will be revealed </vt:lpstr>
      <vt:lpstr>A contrast: now…not yet  A certainty: He will be revealed A comparison: we shall be like Him </vt:lpstr>
      <vt:lpstr>PowerPoint Presentation</vt:lpstr>
      <vt:lpstr>Our craving:</vt:lpstr>
      <vt:lpstr> Our craving: this hope in Him Our cleansing: purifies himself</vt:lpstr>
      <vt:lpstr>Our craving: this hope in Him Our cleansing: purifies himself Our calling: just as He is pure</vt:lpstr>
      <vt:lpstr>Conclusion: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47</cp:revision>
  <cp:lastPrinted>2017-03-06T13:05:30Z</cp:lastPrinted>
  <dcterms:created xsi:type="dcterms:W3CDTF">2005-03-04T20:43:27Z</dcterms:created>
  <dcterms:modified xsi:type="dcterms:W3CDTF">2017-03-06T13:06:27Z</dcterms:modified>
</cp:coreProperties>
</file>