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8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03A4725-2346-40DA-96F7-2B9E73E1A1AF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F8EC47D-D628-49AF-A169-DC0B1F78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66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08A-C90A-40F9-AF43-DE5E9C57CE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F14F7-95D8-4404-BBF4-A3D9DB5F72E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08A-C90A-40F9-AF43-DE5E9C57CE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14F7-95D8-4404-BBF4-A3D9DB5F7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08A-C90A-40F9-AF43-DE5E9C57CE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14F7-95D8-4404-BBF4-A3D9DB5F7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08A-C90A-40F9-AF43-DE5E9C57CE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F14F7-95D8-4404-BBF4-A3D9DB5F72E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08A-C90A-40F9-AF43-DE5E9C57CE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F14F7-95D8-4404-BBF4-A3D9DB5F72E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08A-C90A-40F9-AF43-DE5E9C57CE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F14F7-95D8-4404-BBF4-A3D9DB5F72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08A-C90A-40F9-AF43-DE5E9C57CE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F14F7-95D8-4404-BBF4-A3D9DB5F72E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08A-C90A-40F9-AF43-DE5E9C57CE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F14F7-95D8-4404-BBF4-A3D9DB5F72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08A-C90A-40F9-AF43-DE5E9C57CE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F14F7-95D8-4404-BBF4-A3D9DB5F72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08A-C90A-40F9-AF43-DE5E9C57CE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F14F7-95D8-4404-BBF4-A3D9DB5F72E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08A-C90A-40F9-AF43-DE5E9C57CE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F14F7-95D8-4404-BBF4-A3D9DB5F72E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34FE08A-C90A-40F9-AF43-DE5E9C57CE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6DF14F7-95D8-4404-BBF4-A3D9DB5F72E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3124" y="0"/>
            <a:ext cx="3960876" cy="6858000"/>
          </a:xfrm>
          <a:prstGeom prst="rect">
            <a:avLst/>
          </a:prstGeom>
          <a:gradFill>
            <a:gsLst>
              <a:gs pos="15000">
                <a:srgbClr val="FFFFFF"/>
              </a:gs>
              <a:gs pos="7000">
                <a:srgbClr val="DC8F8F"/>
              </a:gs>
              <a:gs pos="0">
                <a:srgbClr val="EEC7C7"/>
              </a:gs>
              <a:gs pos="63000">
                <a:schemeClr val="tx1"/>
              </a:gs>
              <a:gs pos="78000">
                <a:srgbClr val="DC8F8F"/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4360164" cy="2152650"/>
          </a:xfrm>
        </p:spPr>
        <p:txBody>
          <a:bodyPr/>
          <a:lstStyle/>
          <a:p>
            <a:pPr algn="r"/>
            <a:r>
              <a:rPr lang="en-US" dirty="0"/>
              <a:t>Cheerful</a:t>
            </a:r>
            <a:br>
              <a:rPr lang="en-US" dirty="0"/>
            </a:br>
            <a:r>
              <a:rPr lang="en-US" dirty="0"/>
              <a:t>Christianity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4114800" cy="708491"/>
          </a:xfrm>
        </p:spPr>
        <p:txBody>
          <a:bodyPr>
            <a:noAutofit/>
          </a:bodyPr>
          <a:lstStyle/>
          <a:p>
            <a:pPr algn="r"/>
            <a:r>
              <a:rPr lang="en-US" sz="4400" i="1" dirty="0"/>
              <a:t>Is God grumpy?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24" y="1371600"/>
            <a:ext cx="3960876" cy="288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5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53200" y="0"/>
            <a:ext cx="2590800" cy="6858000"/>
          </a:xfrm>
          <a:prstGeom prst="rect">
            <a:avLst/>
          </a:prstGeom>
          <a:gradFill>
            <a:gsLst>
              <a:gs pos="15000">
                <a:srgbClr val="FFFFFF"/>
              </a:gs>
              <a:gs pos="7000">
                <a:srgbClr val="DC8F8F"/>
              </a:gs>
              <a:gs pos="0">
                <a:srgbClr val="EEC7C7"/>
              </a:gs>
              <a:gs pos="63000">
                <a:schemeClr val="tx1"/>
              </a:gs>
              <a:gs pos="78000">
                <a:srgbClr val="DC8F8F"/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295400"/>
            <a:ext cx="4360164" cy="4895850"/>
          </a:xfrm>
        </p:spPr>
        <p:txBody>
          <a:bodyPr/>
          <a:lstStyle/>
          <a:p>
            <a:pPr algn="r">
              <a:lnSpc>
                <a:spcPts val="9200"/>
              </a:lnSpc>
            </a:pPr>
            <a:r>
              <a:rPr lang="en-US" sz="6600" i="1" dirty="0"/>
              <a:t>What does the Bible say about joy and rejoicing?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90"/>
          <a:stretch/>
        </p:blipFill>
        <p:spPr>
          <a:xfrm>
            <a:off x="6553200" y="1524000"/>
            <a:ext cx="2590800" cy="288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2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67600" y="-9525"/>
            <a:ext cx="1676399" cy="6858000"/>
          </a:xfrm>
          <a:prstGeom prst="rect">
            <a:avLst/>
          </a:prstGeom>
          <a:gradFill>
            <a:gsLst>
              <a:gs pos="15000">
                <a:srgbClr val="FFFFFF"/>
              </a:gs>
              <a:gs pos="7000">
                <a:srgbClr val="DC8F8F"/>
              </a:gs>
              <a:gs pos="0">
                <a:srgbClr val="EEC7C7"/>
              </a:gs>
              <a:gs pos="63000">
                <a:schemeClr val="tx1"/>
              </a:gs>
              <a:gs pos="78000">
                <a:srgbClr val="DC8F8F"/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14475"/>
            <a:ext cx="3048000" cy="2981326"/>
          </a:xfr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 anchorCtr="0"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God is a God of joy and happiness</a:t>
            </a: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0" r="34590"/>
          <a:stretch/>
        </p:blipFill>
        <p:spPr>
          <a:xfrm>
            <a:off x="7743824" y="1524000"/>
            <a:ext cx="1400175" cy="288604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191000" y="1514475"/>
            <a:ext cx="2895600" cy="29813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God wants you to be happy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51816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rgbClr val="FFC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God is not grumpy and God’s people shouldn’t be either!</a:t>
            </a:r>
          </a:p>
        </p:txBody>
      </p:sp>
    </p:spTree>
    <p:extLst>
      <p:ext uri="{BB962C8B-B14F-4D97-AF65-F5344CB8AC3E}">
        <p14:creationId xmlns:p14="http://schemas.microsoft.com/office/powerpoint/2010/main" val="26146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187" y="2971800"/>
            <a:ext cx="458651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r">
              <a:lnSpc>
                <a:spcPct val="200000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Don’t be a Haman.</a:t>
            </a:r>
          </a:p>
          <a:p>
            <a:pPr marL="285750" indent="-285750" algn="r">
              <a:lnSpc>
                <a:spcPct val="200000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Don’t be fake and artificial.</a:t>
            </a:r>
          </a:p>
          <a:p>
            <a:pPr marL="285750" indent="-285750" algn="r">
              <a:lnSpc>
                <a:spcPct val="200000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Pray for joy.</a:t>
            </a:r>
          </a:p>
          <a:p>
            <a:pPr marL="285750" indent="-285750" algn="r">
              <a:lnSpc>
                <a:spcPct val="200000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Review what the Bible says.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28600" y="285750"/>
            <a:ext cx="4495800" cy="2152650"/>
          </a:xfrm>
        </p:spPr>
        <p:txBody>
          <a:bodyPr/>
          <a:lstStyle/>
          <a:p>
            <a:pPr algn="r"/>
            <a:r>
              <a:rPr lang="en-US" dirty="0"/>
              <a:t>Cheerful</a:t>
            </a:r>
            <a:br>
              <a:rPr lang="en-US" dirty="0"/>
            </a:br>
            <a:r>
              <a:rPr lang="en-US" dirty="0"/>
              <a:t>Christianity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021194" y="0"/>
            <a:ext cx="4122806" cy="6858000"/>
            <a:chOff x="5021194" y="0"/>
            <a:chExt cx="4122806" cy="6858000"/>
          </a:xfrm>
        </p:grpSpPr>
        <p:sp>
          <p:nvSpPr>
            <p:cNvPr id="9" name="Rectangle 8"/>
            <p:cNvSpPr/>
            <p:nvPr/>
          </p:nvSpPr>
          <p:spPr>
            <a:xfrm>
              <a:off x="5021195" y="0"/>
              <a:ext cx="4122805" cy="6858000"/>
            </a:xfrm>
            <a:prstGeom prst="rect">
              <a:avLst/>
            </a:prstGeom>
            <a:gradFill>
              <a:gsLst>
                <a:gs pos="15000">
                  <a:srgbClr val="FFFFFF"/>
                </a:gs>
                <a:gs pos="7000">
                  <a:srgbClr val="DC8F8F"/>
                </a:gs>
                <a:gs pos="0">
                  <a:srgbClr val="EEC7C7"/>
                </a:gs>
                <a:gs pos="63000">
                  <a:schemeClr val="tx1"/>
                </a:gs>
                <a:gs pos="78000">
                  <a:srgbClr val="DC8F8F"/>
                </a:gs>
                <a:gs pos="9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1194" y="1447800"/>
              <a:ext cx="4122805" cy="26144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136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185</TotalTime>
  <Words>62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Palatino Linotype</vt:lpstr>
      <vt:lpstr>Wingdings</vt:lpstr>
      <vt:lpstr>Elemental</vt:lpstr>
      <vt:lpstr>Cheerful Christianity</vt:lpstr>
      <vt:lpstr>What does the Bible say about joy and rejoicing?</vt:lpstr>
      <vt:lpstr>God is a God of joy and happiness   </vt:lpstr>
      <vt:lpstr>Cheerful Christianity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Roberts</dc:creator>
  <cp:lastModifiedBy>tchtcj@gmail.com</cp:lastModifiedBy>
  <cp:revision>17</cp:revision>
  <cp:lastPrinted>2017-02-04T17:31:30Z</cp:lastPrinted>
  <dcterms:created xsi:type="dcterms:W3CDTF">2017-02-04T14:26:08Z</dcterms:created>
  <dcterms:modified xsi:type="dcterms:W3CDTF">2017-03-06T13:07:23Z</dcterms:modified>
</cp:coreProperties>
</file>