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handoutMasterIdLst>
    <p:handoutMasterId r:id="rId13"/>
  </p:handoutMasterIdLst>
  <p:sldIdLst>
    <p:sldId id="273" r:id="rId3"/>
    <p:sldId id="257" r:id="rId4"/>
    <p:sldId id="258" r:id="rId5"/>
    <p:sldId id="264" r:id="rId6"/>
    <p:sldId id="266" r:id="rId7"/>
    <p:sldId id="267" r:id="rId8"/>
    <p:sldId id="268" r:id="rId9"/>
    <p:sldId id="261" r:id="rId10"/>
    <p:sldId id="269" r:id="rId11"/>
    <p:sldId id="274" r:id="rId1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7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43BA24C-2729-4C71-AA76-A5B074867CEC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9CD4FF9-7BE1-44F0-921A-5C831F8E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21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4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720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r="1397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76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5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4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03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88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09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93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94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41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38473" b="33766"/>
          <a:stretch/>
        </p:blipFill>
        <p:spPr>
          <a:xfrm>
            <a:off x="0" y="0"/>
            <a:ext cx="9144000" cy="6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07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78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2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5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2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38E791D-0FBB-4004-AF33-ED22965351F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31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121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0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r="1397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6067425"/>
            <a:ext cx="9144000" cy="790575"/>
          </a:xfrm>
          <a:prstGeom prst="rect">
            <a:avLst/>
          </a:prstGeom>
          <a:solidFill>
            <a:srgbClr val="B56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8425" y="6108769"/>
            <a:ext cx="6498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6ECCA"/>
                </a:solidFill>
                <a:latin typeface="Adobe Gothic Std B" pitchFamily="34" charset="-128"/>
                <a:ea typeface="Adobe Gothic Std B" pitchFamily="34" charset="-128"/>
              </a:rPr>
              <a:t>West Knoxville church of Christ</a:t>
            </a:r>
            <a:br>
              <a:rPr lang="en-US" sz="2000" dirty="0">
                <a:solidFill>
                  <a:srgbClr val="E6ECCA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2000" dirty="0">
                <a:solidFill>
                  <a:srgbClr val="E6ECCA"/>
                </a:solidFill>
                <a:latin typeface="Adobe Gothic Std B" pitchFamily="34" charset="-128"/>
                <a:ea typeface="Adobe Gothic Std B" pitchFamily="34" charset="-128"/>
              </a:rPr>
              <a:t>www.wkcoc.com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10477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B56039"/>
                </a:solidFill>
                <a:latin typeface="Adobe Gothic Std B" pitchFamily="34" charset="-128"/>
                <a:ea typeface="Adobe Gothic Std B" pitchFamily="34" charset="-128"/>
              </a:rPr>
              <a:t>Spring Meeting – March 5-8, 2017</a:t>
            </a:r>
          </a:p>
        </p:txBody>
      </p:sp>
      <p:pic>
        <p:nvPicPr>
          <p:cNvPr id="3" name="Picture 2" descr="Home ‹ West Knoxville church of Christ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6162674"/>
            <a:ext cx="2409825" cy="60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2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30"/>
            <a:ext cx="9144000" cy="5692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714" y="1114485"/>
            <a:ext cx="4352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ln w="38100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Help!  Daily Bible Reading is a chore!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/>
          <a:stretch/>
        </p:blipFill>
        <p:spPr bwMode="auto">
          <a:xfrm>
            <a:off x="7348444" y="367553"/>
            <a:ext cx="1511300" cy="97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6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30"/>
            <a:ext cx="9144000" cy="5692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714" y="1114485"/>
            <a:ext cx="4352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ln w="38100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Help!  Daily Bible Reading is a chore!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/>
          <a:stretch/>
        </p:blipFill>
        <p:spPr bwMode="auto">
          <a:xfrm>
            <a:off x="7348444" y="367553"/>
            <a:ext cx="1511300" cy="97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0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6"/>
          <a:stretch/>
        </p:blipFill>
        <p:spPr>
          <a:xfrm>
            <a:off x="-829994" y="568862"/>
            <a:ext cx="5317588" cy="56921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4487594" y="568862"/>
            <a:ext cx="4656405" cy="56921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1741" y="1237957"/>
            <a:ext cx="33481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Key 1: Read on Purpose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9625" y="4374224"/>
            <a:ext cx="4023360" cy="1569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2">
                    <a:lumMod val="75000"/>
                  </a:schemeClr>
                </a:solidFill>
              </a:rPr>
              <a:t>To come to know God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/>
          <a:stretch/>
        </p:blipFill>
        <p:spPr bwMode="auto">
          <a:xfrm>
            <a:off x="7590894" y="255115"/>
            <a:ext cx="973014" cy="62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18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6"/>
          <a:stretch/>
        </p:blipFill>
        <p:spPr>
          <a:xfrm>
            <a:off x="-829994" y="568862"/>
            <a:ext cx="5317588" cy="56921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4487594" y="568862"/>
            <a:ext cx="4656405" cy="56921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1740" y="834545"/>
            <a:ext cx="3348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Problem solved!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9625" y="3541550"/>
            <a:ext cx="4023360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2">
                    <a:lumMod val="75000"/>
                  </a:schemeClr>
                </a:solidFill>
              </a:rPr>
              <a:t>Bible reading is hard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9625" y="4187867"/>
            <a:ext cx="4023360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2">
                    <a:lumMod val="75000"/>
                  </a:schemeClr>
                </a:solidFill>
              </a:rPr>
              <a:t>I know the story…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9625" y="4834185"/>
            <a:ext cx="4023360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2">
                    <a:lumMod val="75000"/>
                  </a:schemeClr>
                </a:solidFill>
              </a:rPr>
              <a:t>I’ll get around to 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9625" y="2895233"/>
            <a:ext cx="4023360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2">
                    <a:lumMod val="75000"/>
                  </a:schemeClr>
                </a:solidFill>
              </a:rPr>
              <a:t>Don’t have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9625" y="5480503"/>
            <a:ext cx="4023360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2">
                    <a:lumMod val="75000"/>
                  </a:schemeClr>
                </a:solidFill>
              </a:rPr>
              <a:t>I’ll just Google it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/>
          <a:stretch/>
        </p:blipFill>
        <p:spPr bwMode="auto">
          <a:xfrm>
            <a:off x="7590894" y="255115"/>
            <a:ext cx="973014" cy="62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1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6"/>
          <a:stretch/>
        </p:blipFill>
        <p:spPr>
          <a:xfrm>
            <a:off x="-829994" y="568862"/>
            <a:ext cx="5317588" cy="56921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4487594" y="568862"/>
            <a:ext cx="4656405" cy="56921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1741" y="1237957"/>
            <a:ext cx="33481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Key 1: Read on Purpose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9625" y="4374224"/>
            <a:ext cx="4023360" cy="1569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2">
                    <a:lumMod val="75000"/>
                  </a:schemeClr>
                </a:solidFill>
              </a:rPr>
              <a:t>To come to know God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/>
          <a:stretch/>
        </p:blipFill>
        <p:spPr bwMode="auto">
          <a:xfrm>
            <a:off x="7590894" y="255115"/>
            <a:ext cx="973014" cy="62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68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6"/>
          <a:stretch/>
        </p:blipFill>
        <p:spPr>
          <a:xfrm>
            <a:off x="-829994" y="568862"/>
            <a:ext cx="5317588" cy="56921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4487594" y="568862"/>
            <a:ext cx="4656405" cy="56921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1741" y="1237957"/>
            <a:ext cx="334811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Key 2: Patience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9625" y="3728765"/>
            <a:ext cx="4023360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2">
                    <a:lumMod val="75000"/>
                  </a:schemeClr>
                </a:solidFill>
              </a:rPr>
              <a:t>Slow and steady progress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/>
          <a:stretch/>
        </p:blipFill>
        <p:spPr bwMode="auto">
          <a:xfrm>
            <a:off x="7590894" y="255115"/>
            <a:ext cx="973014" cy="62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3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6"/>
          <a:stretch/>
        </p:blipFill>
        <p:spPr>
          <a:xfrm>
            <a:off x="-829994" y="568862"/>
            <a:ext cx="5317588" cy="56921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4487594" y="568862"/>
            <a:ext cx="4656405" cy="56921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1741" y="1237957"/>
            <a:ext cx="33481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Key 3: Do more than read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9625" y="4643165"/>
            <a:ext cx="4023360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2">
                    <a:lumMod val="75000"/>
                  </a:schemeClr>
                </a:solidFill>
              </a:rPr>
              <a:t>Consider the Word!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/>
          <a:stretch/>
        </p:blipFill>
        <p:spPr bwMode="auto">
          <a:xfrm>
            <a:off x="7590894" y="255115"/>
            <a:ext cx="973014" cy="62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8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4487595" y="582930"/>
            <a:ext cx="4656405" cy="56921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7"/>
          <a:stretch/>
        </p:blipFill>
        <p:spPr>
          <a:xfrm>
            <a:off x="0" y="582930"/>
            <a:ext cx="4473526" cy="5692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5788" y="674574"/>
            <a:ext cx="45182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PATH</a:t>
            </a:r>
            <a:r>
              <a:rPr lang="en-US" sz="4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 the Chapter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000" b="1" i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P</a:t>
            </a:r>
            <a:r>
              <a:rPr lang="en-US" sz="5000" b="1" i="1" dirty="0">
                <a:latin typeface="Calibri" panose="020F0502020204030204" pitchFamily="34" charset="0"/>
              </a:rPr>
              <a:t>raise God</a:t>
            </a:r>
          </a:p>
          <a:p>
            <a:pPr>
              <a:lnSpc>
                <a:spcPct val="150000"/>
              </a:lnSpc>
            </a:pPr>
            <a:r>
              <a:rPr lang="en-US" sz="5000" b="1" i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A</a:t>
            </a:r>
            <a:r>
              <a:rPr lang="en-US" sz="5000" b="1" i="1" dirty="0">
                <a:latin typeface="Calibri" panose="020F0502020204030204" pitchFamily="34" charset="0"/>
              </a:rPr>
              <a:t>dmonishes me</a:t>
            </a:r>
          </a:p>
          <a:p>
            <a:pPr>
              <a:lnSpc>
                <a:spcPct val="150000"/>
              </a:lnSpc>
            </a:pPr>
            <a:r>
              <a:rPr lang="en-US" sz="5000" b="1" i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T</a:t>
            </a:r>
            <a:r>
              <a:rPr lang="en-US" sz="5000" b="1" i="1" dirty="0">
                <a:latin typeface="Calibri" panose="020F0502020204030204" pitchFamily="34" charset="0"/>
              </a:rPr>
              <a:t>rust </a:t>
            </a:r>
          </a:p>
          <a:p>
            <a:pPr>
              <a:lnSpc>
                <a:spcPct val="150000"/>
              </a:lnSpc>
            </a:pPr>
            <a:r>
              <a:rPr lang="en-US" sz="5000" b="1" i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H</a:t>
            </a:r>
            <a:r>
              <a:rPr lang="en-US" sz="5000" b="1" i="1" dirty="0">
                <a:latin typeface="Calibri" panose="020F0502020204030204" pitchFamily="34" charset="0"/>
              </a:rPr>
              <a:t>ope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/>
          <a:stretch/>
        </p:blipFill>
        <p:spPr bwMode="auto">
          <a:xfrm>
            <a:off x="7590894" y="255115"/>
            <a:ext cx="973014" cy="62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97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6"/>
          <a:stretch/>
        </p:blipFill>
        <p:spPr>
          <a:xfrm>
            <a:off x="-829994" y="568862"/>
            <a:ext cx="5317588" cy="56921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4487594" y="568862"/>
            <a:ext cx="4656405" cy="56921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1741" y="1237957"/>
            <a:ext cx="33481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Key 3: Do more than read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9625" y="4643165"/>
            <a:ext cx="4023360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2">
                    <a:lumMod val="75000"/>
                  </a:schemeClr>
                </a:solidFill>
              </a:rPr>
              <a:t>Consider the Word!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/>
          <a:stretch/>
        </p:blipFill>
        <p:spPr bwMode="auto">
          <a:xfrm>
            <a:off x="7590894" y="255115"/>
            <a:ext cx="973014" cy="62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72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</TotalTime>
  <Words>115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Mark Roberts</cp:lastModifiedBy>
  <cp:revision>29</cp:revision>
  <dcterms:created xsi:type="dcterms:W3CDTF">2016-07-16T15:33:17Z</dcterms:created>
  <dcterms:modified xsi:type="dcterms:W3CDTF">2017-03-06T19:20:23Z</dcterms:modified>
</cp:coreProperties>
</file>