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57" r:id="rId2"/>
  </p:sldMasterIdLst>
  <p:notesMasterIdLst>
    <p:notesMasterId r:id="rId12"/>
  </p:notesMasterIdLst>
  <p:handoutMasterIdLst>
    <p:handoutMasterId r:id="rId13"/>
  </p:handoutMasterIdLst>
  <p:sldIdLst>
    <p:sldId id="273" r:id="rId3"/>
    <p:sldId id="260" r:id="rId4"/>
    <p:sldId id="267" r:id="rId5"/>
    <p:sldId id="262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E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0489" autoAdjust="0"/>
    <p:restoredTop sz="90929"/>
  </p:normalViewPr>
  <p:slideViewPr>
    <p:cSldViewPr>
      <p:cViewPr varScale="1">
        <p:scale>
          <a:sx n="102" d="100"/>
          <a:sy n="102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9A41B-A8D4-4C07-84F7-AD1EF092BD9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5754E-3896-433E-9E2B-6CFFFC2E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45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556DFAC-FF2D-4F6C-8C11-487B131151E8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01F22DE-6371-47DC-988C-DFC889E3B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10F8D-63D2-4DB7-97A3-C4E19F2961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1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10F8D-63D2-4DB7-97A3-C4E19F2961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3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E79866A-3F03-4761-8B9E-3F128792AE4C}" type="slidenum">
              <a:rPr lang="en-US" sz="1200" smtClean="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69544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6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E79866A-3F03-4761-8B9E-3F128792AE4C}" type="slidenum">
              <a:rPr lang="en-US" sz="1200" smtClean="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6788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E79866A-3F03-4761-8B9E-3F128792AE4C}" type="slidenum">
              <a:rPr lang="en-US" sz="1200" smtClean="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6936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E79866A-3F03-4761-8B9E-3F128792AE4C}" type="slidenum">
              <a:rPr lang="en-US" sz="1200" smtClean="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51551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10F8D-63D2-4DB7-97A3-C4E19F2961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7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8458200" cy="12049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243513"/>
            <a:ext cx="8458200" cy="10048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C31FFC-0847-4B12-8C36-75B3791F5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191" y="76200"/>
            <a:ext cx="7985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564511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20CFB-A4A0-4438-936D-2CF6F05D1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7533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38125"/>
            <a:ext cx="21336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38125"/>
            <a:ext cx="62484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3DAD3-1264-4BE1-8FC9-193DAF05B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68774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r="1397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76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51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03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8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09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9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94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4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40A4-D7E1-46B8-BDC2-456392D52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64639"/>
      </p:ext>
    </p:extLst>
  </p:cSld>
  <p:clrMapOvr>
    <a:masterClrMapping/>
  </p:clrMapOvr>
  <p:transition spd="slow" advTm="3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r="38473" b="33766"/>
          <a:stretch/>
        </p:blipFill>
        <p:spPr>
          <a:xfrm>
            <a:off x="0" y="0"/>
            <a:ext cx="9144000" cy="6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07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7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2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45D5C-D417-43EF-B73A-9C0E00A13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93115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91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EDA93-3330-49EF-9213-4A5CE438E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67808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FD220-8DB2-4DE9-96C4-F20E5CB8A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142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FBDD5-A28B-4659-B08B-6ECE605FC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15145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7160-4F3C-4343-8EE0-5B69B493D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5090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9933-E24E-4EC4-BD60-DF7CBAA31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48796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AE5B7-CD1C-4377-A90D-2FCC78B3E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26258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" y="5943600"/>
            <a:ext cx="7985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38125"/>
            <a:ext cx="73152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534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61CEBD8-3DAD-4A19-B763-8BF0D2168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0" r:id="rId2"/>
    <p:sldLayoutId id="2147484029" r:id="rId3"/>
    <p:sldLayoutId id="2147484028" r:id="rId4"/>
    <p:sldLayoutId id="2147484027" r:id="rId5"/>
    <p:sldLayoutId id="2147484026" r:id="rId6"/>
    <p:sldLayoutId id="2147484025" r:id="rId7"/>
    <p:sldLayoutId id="2147484024" r:id="rId8"/>
    <p:sldLayoutId id="2147484023" r:id="rId9"/>
    <p:sldLayoutId id="2147484022" r:id="rId10"/>
    <p:sldLayoutId id="2147484021" r:id="rId11"/>
  </p:sldLayoutIdLst>
  <p:transition spd="slow" advTm="3000">
    <p:push dir="u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r="1217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3/7/2017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90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r="1397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6067425"/>
            <a:ext cx="9144000" cy="790575"/>
          </a:xfrm>
          <a:prstGeom prst="rect">
            <a:avLst/>
          </a:prstGeom>
          <a:solidFill>
            <a:srgbClr val="B56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8425" y="6108769"/>
            <a:ext cx="6498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E6ECCA"/>
                </a:solidFill>
                <a:latin typeface="Adobe Gothic Std B" pitchFamily="34" charset="-128"/>
                <a:ea typeface="Adobe Gothic Std B" pitchFamily="34" charset="-128"/>
                <a:cs typeface="+mn-cs"/>
              </a:rPr>
              <a:t>West Knoxville church of Christ</a:t>
            </a:r>
            <a:br>
              <a:rPr lang="en-US" sz="2000" dirty="0">
                <a:solidFill>
                  <a:srgbClr val="E6ECCA"/>
                </a:solidFill>
                <a:latin typeface="Adobe Gothic Std B" pitchFamily="34" charset="-128"/>
                <a:ea typeface="Adobe Gothic Std B" pitchFamily="34" charset="-128"/>
                <a:cs typeface="+mn-cs"/>
              </a:rPr>
            </a:br>
            <a:r>
              <a:rPr lang="en-US" sz="2000" dirty="0">
                <a:solidFill>
                  <a:srgbClr val="E6ECCA"/>
                </a:solidFill>
                <a:latin typeface="Adobe Gothic Std B" pitchFamily="34" charset="-128"/>
                <a:ea typeface="Adobe Gothic Std B" pitchFamily="34" charset="-128"/>
                <a:cs typeface="+mn-cs"/>
              </a:rPr>
              <a:t>www.wkcoc.com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10477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B56039"/>
                </a:solidFill>
                <a:latin typeface="Adobe Gothic Std B" pitchFamily="34" charset="-128"/>
                <a:ea typeface="Adobe Gothic Std B" pitchFamily="34" charset="-128"/>
                <a:cs typeface="+mn-cs"/>
              </a:rPr>
              <a:t>Spring Meeting – March 5-8, 2017</a:t>
            </a:r>
          </a:p>
        </p:txBody>
      </p:sp>
      <p:pic>
        <p:nvPicPr>
          <p:cNvPr id="3" name="Picture 2" descr="Home ‹ West Knoxville church of Christ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6162674"/>
            <a:ext cx="2409825" cy="60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23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05600" y="0"/>
            <a:ext cx="24384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24384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r="6527"/>
          <a:stretch/>
        </p:blipFill>
        <p:spPr>
          <a:xfrm>
            <a:off x="0" y="381000"/>
            <a:ext cx="9144000" cy="5867400"/>
          </a:xfrm>
          <a:prstGeom prst="rect">
            <a:avLst/>
          </a:prstGeom>
        </p:spPr>
      </p:pic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76200" y="914400"/>
            <a:ext cx="9067800" cy="2667000"/>
          </a:xfrm>
        </p:spPr>
        <p:txBody>
          <a:bodyPr/>
          <a:lstStyle/>
          <a:p>
            <a:r>
              <a:rPr lang="en-US" sz="8800" b="1" i="1" dirty="0">
                <a:ln w="19050">
                  <a:solidFill>
                    <a:schemeClr val="tx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Help!  My zeal is running low!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304800" y="3962400"/>
            <a:ext cx="8458200" cy="2667000"/>
          </a:xfrm>
        </p:spPr>
        <p:txBody>
          <a:bodyPr/>
          <a:lstStyle/>
          <a:p>
            <a:r>
              <a:rPr lang="en-US" sz="5400" b="1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What can sports teach us about zeal and discipleship?</a:t>
            </a:r>
          </a:p>
        </p:txBody>
      </p:sp>
    </p:spTree>
    <p:extLst>
      <p:ext uri="{BB962C8B-B14F-4D97-AF65-F5344CB8AC3E}">
        <p14:creationId xmlns:p14="http://schemas.microsoft.com/office/powerpoint/2010/main" val="369026571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What can sports teach us about zeal and discipleship?</a:t>
            </a:r>
          </a:p>
        </p:txBody>
      </p:sp>
      <p:sp>
        <p:nvSpPr>
          <p:cNvPr id="2" name="AutoShape 6" descr="data:image/jpeg;base64,/9j/4AAQSkZJRgABAQAAAQABAAD/2wCEAAkGBhQSERUUExMWFRUWGBoaGBgYGB0dHBwaHBgaHiAdHB4bHSYfHRwjGhwVHy8gIycpLCwtHB4xNTAqNSYsLCkBCQoKDgwOGg8PGiwkHyUpKSwsLCwpLCwsKSksLCwsLCwsKSwsLCwsLCwsLCksKSwsLCwsLCwsLCwsLCwsLCwsLP/AABEIALoBDwMBIgACEQEDEQH/xAAcAAACAwADAQAAAAAAAAAAAAAGBwMEBQABAgj/xABEEAACAQIEBAQEAwYEBAQHAAABAhEDIQAEEjEFBkFREyJhcQcygZEUQqEjUrHB0fAzYnLhFZKy8RYkU4IIF0Njc6LC/8QAGQEAAwEBAQAAAAAAAAAAAAAAAQIDBAAF/8QAJREAAwACAgIDAQACAwAAAAAAAAECAxESITFBBBNRIjJhQlJx/9oADAMBAAIRAxEAPwBSNQdqkwSCcNzlX4P0qlNamb1Sb6AYt6xfAj8OmR83TWpELLX9O+HXV5gorReqHBWmCTB7Y0tShO2DvHeEcKyFPSwVDB0gEyf1wo83zENR0iBNsUea+YWzeZeq35jYdh0xZ5M5LrcRqlaZCU0vUqt8qA/xY3hf4YV3voKnXZpZHm3TAI+2CLheVGcErt1nBzy98GeGoktqzLdWZiBP+lCI9jONyl8NcpSk0A1E/wCViR9mJwsqd/0O8la6PnbiNFkqOsHysymB1BOPdCgTvAw5eNcvLWoVMsfKyOSCQPnk+e3Rv54UPGeAZlKvglGB7AWI9+oxL7Y7K/Rkeuj3meLI0LWzDvp2Bdmj2F4x5yuWy9ZgFqkXE9wJubjtjT4J8O6tVaniL4bKmtAROq5F+3oPfGly1yRVpOtUOrSNoIIBG17fQ4WflTvRR/DvXQKc5cu0stmFp0a4ral1M0CxJNrEjaD9cbfKOSqU48KmXPfGXzyIzzEBRZR5RAkKJ26/0w0+Qaq/hlhdhfFsmTi+iGLFy6Z1ROZiXpx7HFijme9sEFLiQaRpNvTALzJmn1kU1IJNrWw+PLy8nZcHF/yMfg+cDJv0wr/iOrV8+KajUQqhR7ySfT39MEnKRNKnNRjfecS5bhIr5utmKbKYCKOtwL3Bsflw2elMOkQww3egV4X8K61WDWqolMH5UliffYYYfB+BZfKqKaLfqTEn6/yxo5LKAUwGJmL4k/CqnygfQY8lt15PVWp6QMc3cKoZqk9JoVuhMWPQ98JgU3ytQ0gQYvqSYPvIx9EIwZyGpMBFyYgn74CeJfDmkaz13qPoYmFUbL2k4rLmJEuaqgDyfHtgRPqMMfgHGEFMa7GMCvMPJVDLolbLs2ljBR9/cYzs9nalOlMT2xvwf9kYs1dcGWviBzDlyDpOptoA2wECuXp9cR1cpVqS0TN8HfKHIy+D4mYPsvb39cPl/ppsXFtJpC7pVnExilXrkm+G9neWcvB0DSfbC05m4C1GoWA8pwrnXaBt+GGvKD0GpKsCYvjYPAVNSemL3w05PQ5Sm7LdhJ+uCXmDg4Sg+ix0mPeMaYfWmZ6T8ik5qzFHxtFNVYLuY6/7Yz3NRaYeyqTAAInaflF49dsZLu7t5CRB36k42KHMdOnQenXpU2qGNDgnUsG4IFiCLXxnd7e2WUtLo5luLVRA1NpPfa2Ic5U8xMQTuMZR5hCuXWmb9Dt9B0xcq8yHOVEDCnTI8qwIkdiet8GMkpPRzht6N/lHiiHUjjzevUYyuYcsDWIXbE2c4S1MScWuH8HDDVucK8yfTRT6X6YPcsLqrhZILAgkYO+LpGQq00mQOnUDGLlcilKqKijfHefztTU4UwrCPvjJbrm5S7RpWOVCpvpi+Jx9Kcg8rLQ4dQR3FMtFV+7Mw6+wIA9hj5z/AAR8UKVO/wBxP9MPTJ5mrUrVJ1CmJAmLwBBXsOmDWXh2hMeL7HoNzwn/ANDMAESYnckySe5Jx3luYKlJxTzC77MNsYPLfA67FmqtFMfIwJ1t/IAd8b1fKGuUVidAE+pAMXOOWd1O6QLwqa0mVeJ5ulUqMabgnyhve+x62HTFOpkEYBm1GB0PvinzVxOjlczlqKgAXZz2DeUT9ZP0ONQEKO67/wB/XGHKn5a8no/Hvrr0VRReip0aGYiSHYgz73sNhbEFLJzS/ahC5JMpIAk/rF8X6vDKbiSqdyWUNfFarpkUFiW30QDpG5jpbHYlvSX6VyWkm2xbZrhdKvnYfaSfe+DfhdBct5V+XGDxj4d1KdTxabtVXcR8wHt1+mLNCm+gGSSO+NnyJcf0zF8a5pNBXWzUCVxm8QdWgkCcYuZ43UQbTjHfmJ2bz29MLjfJPRS6SpbKnOfMZnwqdo+YjF34Wc3platSnXbTTqgGdwHHeO4tPoMB2dQ1K7BbknBLwfkpY8Sq2oCJAOK3cqdMyTFXbcjuo1wQGGxuPriRxPWML7l74jUdRy+ZPgsh0q5+RgNpP5TEb29cGbMWXUragdipEH2IxircvtGparwyfMqq+Ynb1xynllemA4mRt74Fs5Iqq1UMKSkFiW39I7YMaZBuMNVdJgb9GZx3htGpQ0VIULdSfykdsKOvnQzmiq6mJgf19BF/QYYvPzutBiJNrAC0++F7wfhLrl6mYIJqPUAMC4piCfYTc7bDtjZ8e2p0Zs8Lpl3gy0UYIpVmUw1Qkxfog03tJ2P6CSWpnqCgKJ1G2kFnJPsCUAA3gncX6YGeGcFqVFLAQoEAlT6W94Cjb/fY4fy7WYg0kZiBBnaLi82MjqRIPe0NWTsmoIM1xRUbz0wqHbzSdM6f/aR1WTEjtfD5oya1A3h3Wwv0kf3+mC08hVXaKyoiEkkiJ7bdza4xX4zyYmWpN4dQkMLT++BMf8qwPaMNFN9+hblLrZpcncx06WXRHYDSAPtjnFObqWarLlKbS1QNJB2AUk37xOFXxXNuKRER64weEcTahXp1U+ZGDD+h9xIxR2mnx8gUcaSsP8j8JjV8Wma70ijQtgQV6dsTZX4IBDL1dV+g/rg94RxgZqlSrhSmtAYJ23BFsXeK8T8JVAVnZ5iPQbk9Bjxqu302erMStNIBeP8Aw2pVFVaSaYTp1YHc4A8z8OxRq6ahPQ+XYT0k9cNLKcSqUqymrJVhpAGqFJO8HfEPMb0zRMkaidWL4PzYmefegM43nVCBdN+mPHDOF1ysrscUM7lC7qZsDtg1ybsKaxjS3rSZGJVNsA62ZIpahcrirRo1WGoqT742qFRKYiPvj1Vz4IxtqVT2YE2lpsyqFddQJEMOhwxeG59no01pRre0ET+g64WebyL16irSVmqsYUKJJPthi/BPmNWFTKsFFUS6N+Zl2ZZ9D5oHQntjH8nF79mjBm4jQoo3hKHswUSBsMS5cgLMXEj6TP8APED8Yy9PyvXoqx3DVUB/VsTxI8tw15G0RvPtifYuxc8d5dXNvUzFSp4RLQG3lVMAaSR6mR364nyq+HTWiGL6YvUMGJAghBbpAJJgyT0x1x+oxrFbqi+VVHQTcj1O5jFilkLxI80b2vED+Qt298XUprTAqae0zMr56iz6Gd6VifKWAgdwPLPse2MvN1K1Kuho02hPNra4qLEmCJEDYXnVje47wwJeJB2HrBjcdifW2NvLOooKKq/O0BghsSbTaPSbfphoxxL5JAvNdLVM2eWqn4iklYfKbr3/ALnEfMnCVANZV2+eBuP3o7jFrlwhFNIAALdQOxNx9D/HGw+19sRtc1qgw+D3ItquSpvcEHC45go6cwwBsMFvxI4O+TrCpRZlpVZJXor9h2BFwPfC3r5xi83Zji+HB9c72dlzfZ6L3Dqa+MTtg4yWVdqDmkurSJJJAUW6k2n03wI8MoDxEUka3ZV9BqYCfWJwU/EbinhVPwieSjTUDSOvqe+31M4W8KqtsaMzmdIW+eqFmJNyd8cyXFsxQ/wK1SmOoViB9tsS1qINwQRiHRjqkmqYT8c5mzFTLZIPV1yrGpfzNpePN9LeuGPl69WtDZSoopkA6jJv2jocJoPIUdFn9TOL+R45Uy7g03ZARFj/AGDhK+NOSV/opGdw/wBGvmaFZVbx6wqLHyhY/nipy7xSmR4ZHlLeljFv4fpgU4dzLnc0WVaZzGkEuFW4UdfLGDDO1qCZall0AQhS5Cgs5OrSSF3YlrGSInsMD61jXbHrL9j1KNCvmKdImICx06Dtv/du2NHk7j1LNUy1I3UkEWn0MA7EX/7YAeKqr1/C1hXamwVWJXzFbDbe4mJ+uBnhvJefD+SnVprMNUWXAB7BDLW6D9MSVbexnOp0P3POBdjA/wBv72wrub/iJlS4yyMKkVF1EbBgdt733O2+IOXeQcwuYWtVqV/CptLCoNAqdCAk6hYkye2CXI/DWhRrOfEOgEsKQVROpp8zbssxa2wxpx2/CM1yl5BLnH8K5FMZN6Bb5GDRqJvISCr2BFiN7m2B7Pcn0xSlXhh179RY+kWwXc48JObWnD/hzTV6mphCKRUKaWcWUt5oPp6nAXk+BOaQSrWpqB+62uTMz5TH64ao71IMeTa2xmcnZJv+HUdJBZQY9bm2POd59oUJSsGV429cY3JXEFyJZPxHi0WuFYQynqQZIg9rY0eZ+DZPiYBNTw3GzW+x6R7487J8a1e2uj0Jzy50n2YnLvMVOtUenT1FnuCTOkdcb3G+DIev5cCvGOUKuRylRsoSaikMXW50LJb6AXxmcB5xqkac1uRAcfzGKLH/AMkFZF/jfk81aJpgybg43OC8UlL4rvwhnBNmn5ca3DspleH0Q2afzNsoEtf/AC9B64vO8iJt/TWwEqgkYhev5ZxMao2nGjyuUpl806hqdCGCn89QmKaekt5j/lRsa6/0efK/Q/4dmMvwTLLUrLrzlZdXhiNQB2WfyIOrdTIAMQFS7g1HdVCa2ZoUm2ok6QTeLx7Y9cQ4lUzFVqtVi9RzLH+QHQAWA6DEOFS9vycTLAG2NfljjtWhmKISo60zUQMoY6SpcAyNiIxiDEtKmWIC7kgD3Jt+uOdfpyQ+M7Q0EuHhi5I8qnsQJIsIGw/lizluHrWjVaRuqieu5Hvsf54WGa4tm6dVDWPiUXJCNThwSBOwuDc2IFpMYvUfiRUVmTLZdqhpiSTJj3Uxpk9SZxk5mjgNDM8JUqNQDRsCPfpefbAzx3jBYmhl18SovmqEfLTUX8xn5yRAXffGFw3j3Ec5mTQzSNlx4TuKdMhNYBAIZlLOAfMIkdMWMry7mPKpqJSQ3WnSU2827EGCdP5jPbFceQS8b9mjwPmYtUXVVyqlWY1POQRTmFCqbsY3JgTtOOl+LtMFg2Xe20OL+4MRb3wq+PweJ5oA/IQsdLBZP/NOL1DKLAMb4pS29k10FHN3xETOZd6H4aJghi8lSDYgad+n1OF8mXCkkTPeZj9MaT6STO2IalIdLjDKkugNMy3R1OoGSIII3BG1vfB18Q+HvmkoZykhmpTHiLFww3BHo2ofbAnpi4+/bB/ynxzx08Gqbk2PZ/yt6Bo0n1g9cLT9hQqEBBggqeoOJkoFmCqCSbAAbn0w1M5w4EnUACszI2jGfl8vR0O6GmtU+VRsxMiwkbQZgGT2O2BPfTGa9g3kOXVQasxUA/yJv9T0+n3xdTilCkf2VJVPc3Y/Ug/xGMmrWZiT98VatM40JJCN/hujmjS+tRof99PKxHqVifrjeyfFUr5nIZlr1WqeDVAWFAqK4Uk/vHSLGflJEWGFxVQg4OeQq7KAGrUkpR4zB2AM0KysBdSYbW3y3kT0gxypPsaaaNL4sZam+TWrTZRUoVtLBTcFt79wQpB7HAbypzbn2qrTSu5k/mMget77Am2M7jme/FZo1dMUwShJEHU2oqNzeAze07TGK2TqvQqr4ZAafKbRO15HY4xeOka12uz6A/EVc0h06YpgRrJAqVI7qJCgTsNyO2Ml87UqGMzoV18qeE2okdWY9Ft+aNpxQ4Lqr01WqyagIH7s7kxcG/fE3E8tSyyM9TM6tKkkLAXabAW+2+Gx03QHEqe2YPH8yQlUE1pqpTo0hTMq7jM1mIZZk6li4BgHoSJAs2r06rowZWDEEEEEX6g4IeTObqmukahXwq+abVTTzOSBSCeUKXt5wDMGYjFfnTiyZzOPWpLCtpVfUKNM37kEewGN0WtmFy0YX4g9zifL8SZCCCQcc/AHY7jfETZYg4sqFcsP+TOZqilvKHRQS4I3B3v+WQDfbYYXvML0qOZqop8mommCIOgmVH0FvocXMjxBqJJBIsevXSRP2Zh9cV+IKuYpGRLKJU9Y6j23P0wmSFS2jppp6YZcjcWp0cjUzFesraW00aJPmJ+v5T6bQfbGJwvhFTilV61SWZj36DaPS1sR8i0Kf4lq1dGqU8rTDrSAkPVsqL6C5YyIESbYOuUqLR4gI1kksQIGpiSYAsBJ2x59X2pR6ES2m2KOrUinqH5t/wDTgi4zlvw+VyuVP+IR+IrejVBFNT6rSv7ucdcn8FGazlKkRKDzP/oS5H1ML9ceebMwz5/NFjJFeov0VtKj6KAPpjRT7MujJWniVKeO1XE6LhHYyR48G22L2Vo6SsGCCDPqDb9cQA4pZjMFTM/K7D/9iR+hGJuthSHFw7N0s9S8qAZlRq8MWIIMkoD+Qk9JiYPQnLpcD8et4lDMHLVGGmoRI1Ra5HWIBB7TgC4kmtQJIJurAwQ24gjaQSMb3JvGppqrElk8pJ6wLH3Kwfv2xPitFeTYZ8I4VS4ZW8V6lSpqGl6mhiP3jEAmJglmN8bGT414lOrUpiaMnQxgE+wH5Z73x6pcYd6YhwARZVWWP1NhPtjMzObPhu51wAbsYA+kKBOHx296SDULW2xU/hdWdzTbklT9Wv8AwnE4RleAbHFThnEhFWuT/iVCQP8AIDpB/Q41csdSk+pj+/tirv8AozqeiA0yekjEZo4vqBGOjR9sKrG4mY9PHeTzbUn1Ax0+/wDvGNBsvilxDKeXeLjFJtb7Ec9GzzBzktbL02Fqxlay+qgQ09dQJv3U4HMjVepOksJ3AJ/WOl/1xVGTJfQTuQJ9D1/jgm/8GZjh7guymlUGkOD8r7hWU3BNxaRtfDqlK6OS35OZLgzEERa2LVTgBAJIPfGfm+Z2BBUWZLxtKlwf4fpitS53YjzdRiTysqoRPn+BhUWpMEtBBNoNhHWcUMpnKgNKMs1T8PWR9Q+XQxJWmxjyydVz6jtifM8ZSsUvZYkD6x7De/pg05GGVq0a4qafELKyk7j90DqL6jI67bDA5tgcpeAU4plkpVKtMUUopSrgqh+XwyjmNTKCyt+4VOuVEExOaOFPUr1aK02Z6bP5Y8xVWiwMEsBvYHqQLwV8fpBtbHM06zvSDs4dX0hPDUs4CqQIDsAFt0mDiCu60m8ampQyCWVSCrOoqIZ8R0UmXEAydJJF8Tc7GmtA1nqWeoUjVFKrTRSBJOm52ABMk72AOxxmZzI5utSp1qo8jOyqTVnUyinYKpvDTEX8xn5ZBLxnmWpmSFqspCzpUKFA6TCj5otPTpG2Kr0f/L0dNQuHzDqqNpZSQaR8hAADCWkmBdo1Xx0riddciFVy9OnlEl6bqKr1mIQqW1Eoq6TquyR542Eb4iy9cMmtLASsHcKGIH1jr74OP/AdbN1/w9fw9OWoCmDGztT1TKOJ0s0ibwZIM4AeIBqKlNKrpOixPQxG2xjfvBxTvQi1s0avEEW8dx+v+2IxnEJmOh/jgey9fyFSSYYwTv8A2Rj0eLgDTT8zn7AdSThU2P0WcxUavUFKlTJkx6k9h2H9TtGDJeQXy1FarkVHOsNTA8oDU2Ag7sQ+kE7XMbSRXlDjoyWY8RlLrpYMBEkm8ibDzAfQnfGjk+fKjVKreZzWqoQuonSilvIDER5lUQPpjXO0u2Zr78BJytnaQqZhYSirlDTEfKTTUFb7EMvU9bYIeGOqFgGB80QsGW6xHsfscL3mTmTNNH4gogdaVNqahdRWkWKypJP5nuSJkYrPzSqhfDDqVPoBtFoPY7frjA8WsnOV5N05U8fFvwFHwZy8vmKvZUQH3JY/9K4E+blNPiGaViL1na3ZzqH10ss/XDD+EGRK5AvF6lVyfZYT+KtgU+JfI9ahVq5tZqUKjF2IuaZY3DD92dm22Bg72p9tGZLoHUOPc4yqPENIvde/b364vZeuHupn2xMYvUYxmcQszjuVYfaP5DE750ILkYycxnPEMzG8e39j9cA42eE5vxaTL+enBH02/W31xYybLTrqZPh1wAYsQSZQj1DSo98YPC8y1OqG33UwftbGs1LxKDqTBUkqL7G5A+skexxzW0FPT2FFPnrMZBtDgVaZ+RxYn36T9sD3NvxMr50HL01KI5g3kx29PX0xs8CzOUzeWb8UD+IpWIUwak/Ky9Ln5rWuesYFuO0qVCmQigVanlFySAbE/W+Ex1W3teCuVRpcX5KGWzH7Mx1GkewED+uDHg7fswNyN/eMAyKQwUXA7bQN8GPBakLc7/xw7Il2vVjHSZjHjiA8wjrivTO4wAmgtfGNn+IhqwANkDT/AKjAP22+hxDxXjPhDSpmq1lHb1PoMZeWp6QQTPc9zcn9ScFANNc4HqpAJQ1FUx8xVmAIH8vXFluKV2rfhq1cvRovUVA7TtqUQT5jEQASY9MVeAcIqVCzqyqtDRUYkwf8QfLaJADG/wC77Yt5Tlr/AIpnK5NQpK6gYkWZRBFvy+uHu5xztjYsdZK6B3iHF4YlPl1NI9WHm+8Bh668cyjK63aPTr9sE3MvwpOUy71abtWAUagFgqQZ1RJleh6je4mFykzb9MSjJORbkbJFQ9UFGUyrGpppIzNvpUFye5gC8LI2/NgxyvDKlJQPDbxaoZYYOslqbWkQfKBIHcTjO+CqH8eGa/7OpH0A/mf0w4ua+X/xuValq0PIemxvpdQYn0ILKfRsNy0xPQAZGoj08tSSiyuKjUizH9kgdWI0qLyh0kmIkXMEYycvTaqpRaLkCiih2pIPOiyvmOhVDKBLyzEON5GC7lXl+plMsaZrkF6jBtOzAFdMa/lnS02kho6SNDk2KjZjcCqKdYN4YTzHWrwwMPDbGBaMHf4AVtHhlUOVak4qEeVCpVjIJFje++NzlfgrZkojI6qlSsa7KQXKlbaleCGEwITZupsCTj2SIz1GpUO+mkoEszOoe7agupdFyQbkqLSSLHJyEqpTQPJRXzU6hLMabEzqYaRc/vBrD8s4YGytkOBZrL1awoqo8Ylqat+zkNqu4VfIAqodIE2IxjZz4X1ypFSvSBWAT5iTI3+UbmcH+a5yyyK1QspIKjXIKgE6Qbd5Nh3OMrmH4g5DQYr6jbanUvHaUj9cFejtsRmf4JXOafKLNU02I8gJn1AF4wVcI+G1YJ5wKU7kkFj2spIH1P0wTci1krVc1XSdFSt5ZEGAq7iT1PfBdXXGO81c3KPQxfHlyqoVfHuTRQoNUBZtFz7df6/TA1lXrU28RRoMeXUVkAjcA3Bg7xOHbmcsrIysLMCD7ERhCZR1p1iWioqTIYWYixkH1J+2NuJ8l2ZPkTxrojp1S9WXYszG5O8YucQzICjGVl6+qpJgSZsIHeABsPTG3l8+aZ1KEP8ArUMPsbf2MV5JGfXQ7uSa2jIZbzXakrE9y3mJ+5wT03Zx5YI2Mm3tGAT4ZcSo5zJU0UkVaCLTqDtAgEejAT9COmC+jQNNunvjHTZVdgvzR8HKNdWqZbTQrH8qz4THsV/JPdbD93CQ45wbMZKs1KtTei46HqO6sLMvqCcfV1CpIGMbnfhVLM0Vp10V1LiAbEHSZIIuD7HB5JLYZl1Wj5SaqTuSffFvIVbge/8ALDN4/wDA5oL5OpqG/h1DDeweNJ+se+F5nOB1srWCV6TU23AYbidwRYieoOOnJNeA1jqfKJa1xfpifhmZ8+kn5tp2n/fFvhfA6+aZloUmqsq6mCiSBMT98ZnFeGVcvUKVqb03EEq4Km+xg4YmElHNaUJarAWxWLiOlu/TGStHWxquY3gbsZ9Tt9MdZLiSmNdiBGruOxx3n+Ih/Kgt1MROCA6p3BP2EnHnK8y+EShWwIgz2xJkVnGPx/L6apI2t94wBgsqcyUW0mYjdTvjDzvNbXFIR/mO/wBBjL4XwWtmGCUKT1GPRRODPh3wXzpvWRUHY1Fn66ScK6leR1FV4QIZGuQTUe5P5mP8NyT7Ys/8TZj5VAjqf6Y2OcuWjkadMRDsSJHYDvv264GeH1OkSScNP9LaBScvTCfh2fqDLmmWs7TAAG3UkXPYTsAY3wxPhfwwqKlUg3AUfxP8sDfKvKL12BPlpLbV1YjfT9ZvthuZLKrSphEACgQBjB8nMn/CPSwYnE8mdZp4GEf8QcrlVzK+Ei0yQTU07G9vLsDvtGG1zJxEUqTMTsCcIfMZkvmS7fnE/rt9sJ8SG6dHfKpKFPthX8MOI06WcV6jrTQ06gBcgACwAk9TBw1+L8z5c5St4eapaxTfToqrq1RbTDTM7RhDvVH19O2LmWrIBecejo8w0+C8S/F1qGVR6iCqQKoLnRrgFmgH/Kxv6epwfcqcVy9LMldclmqgMxC6g9UiUQDTH7OnJBUlgx0xj18PeW8uMumcpgGqpqlvKNQBhTHsqkx3Zu4wO828NoUM29dW8NKyEh/PHiPvpWmjMGkFxBVT3NwHfkQ1uaFrvXOYSBlHFOmXqLT0tZyD5yTdXOlwF+ZRc3OlyVkVo1NX7dQx1aahViFWRTTy3FmMAwYKxMzhbVuYXqVklk0+LIqZjUSvlCh3UN4RYKq307ge+DLl3MKKIrLUlmfUXdtKkh5BJMAAzM239Mc+kFGH8QeBHLZikjCEFMut92arUJLbXUaVEzHc4Cs5WLHyxb1H9cNSrxAZ2q1atTVgBpTxFDReTGoe2ONkKOkiKYWPMAoAj1tEY5vQUZvwmQii4NoqN+oU4PK2A34d+GBWFIQgqtF56Lt6YMq4tbHnV/mz1sb/AIX/AIZvECdJ074+ecyrBAx/OT1E7np7zj6FzjQD6YVOY4GmZqVKk6E1sOwCpCzHeVJ+uPSwLc9HnfKeqAUEiG9cWm8wmTH92xyplxJhTHToT6ntbENJzTO09xjt99kS7wHmGvlHLUKrUywho6iZg/XD+5L5mTOZZaxYaxZx2cC/0O49Dj5uQ4PfhO1U5wpS+QoTVB2gfKf9WogD3OBkW52dL0x/5biSd7+uK3MVSRSi41H/AKf++MvKKSe2LXGzCUx0D/8A8nGV03LNOJatFzKm2Fn8WeECrmsiCSoqVPBZgLgM1OD+rHDGylS2An4uUdWT1izUnVwRYiDH8CcZ8fVo3Zp3DDnlHk+hw6nFGWZyDUqNGpo22sFEmFHc7kzhQfGmlq4nVHanSI/5MHPwW49Ur5B/GqvVZK7LqdizadFMgSZMAlsCHxC5r4dVzFZhlq1avq8Jmep4aKKflmmFkkyDd1+nTHpaPI2Dfw85Fq8SqkA6KKECrU6ifyoOrkA+g3PQF4D4c8PpaFXJ0ie7gubdTqJBP0wsOTeZ04ZmNNIeLRzvhPTZ3CaDNSnFSAQCKkoxmBp1CQQMbvxU49XbRVy2aBy1M+FU8CpBWqb+codiukAE2IPU37R2xi5rkvJOhQ5SgsiJSkiMPUMqgg+uED8Q+RK+RrEuNdBzFOqNjvAYflcDpsYt6E3wp5rrtxFKL1nenVVwVdi11RnBGomDY7bg39C/450J4Zr/AHKtP7EOv8WGAwot/DvgdChkqJpIAalNGZt2YlQTJ95tsMb+beMZnJSachlgd/Bp/qoP88X8+1jjzT1JXYlvjbmJfLj/APIf+jAnyFwoVs2uoSqeYjudgPvf6Y2PjDnw+bRAfkS/ux/oBi58MeT6+aoVqlIqisdBdmIAhQSTF4hthE9SBONvf1aXkyU5+7deEMvhefp6vDVkLLA0h0EdgASJPoMX34wksoYaksyyJU+o3GM7gfImSywEgZx99T/4Q9AoJVvcz9MXuZaC1VEoF0fIUgFfQWkC2wMHqD0894Ma6Vdm1Zslf1x6Fr8ReZgT4QO9z7YXmaqSUYdDiPjVao1dzVkOGIYdiOmO+HEv5OmoN9pH88ephxLHGjzc2V5L2TVs0UJBEjElLiYP5SPc4k4jnKY7MwxleZ5Owxwg6eCpUp5TL+HpU6QXAPzhzqM7wwBgGDYAHYYEeY+P+JTyrPSqfh0UqHBBYzAmYA1LpAINp1C043eCcu5hqNJlqESiET/pGAbj2WOXzb03Zmo+J+0FM9416QfLIMxNpAx0P9BX+ivm+IJpJUq+rUFUzIECHMGJgmBJ7mIAxa/8RVlASpTJdbpYgJ3OjYsbCT264JOX/iRksllwtHJo1XdnqKC7G+5jTYxsAI6Yhyz1+LVNSwqiRbZRMhY6ATsB19cU3rsXz0Dp53zSoENd10iIELt7AHG5wQ5irlHrZmu/gEkhSSSxFtzeCbQLWwecI+HOWoAVKqK7C8sAZP1wC8/8zBn8OnARNgBb7be3+2J72N4IuROahRrZnxLKVLgdtFtI7WI+2DA815fVNU5zNskz+FY08uD1AKkM4ExrYmY2AthacgZjTn6bEap8QQQCDqpOIINiJ39MPHhWXCUwFAUAAACwHt2xK2oreu2asUvJOm9JGXwzmLLZoO9A1hTpoWrZaqNZ8MHzVKNXU2l1Hm8MmGhhA3AZxvhmjMvk6bailRltMtqIbUQNhDAkmw74OuI8OUGpVpAJXamyaxaZ21RYwwUyQdo2Jwn+beMtUzj1qc0WKorKpjSyoqsttxqW30xrxZE1sy5sTl6ZNzZww0DSJIOpTLAyJUxBtuBHvI7YHWbV3xYzXEK1YDxGLBRCiQAPYbT64ra+5j7YV+QLwVqcYePwc4KKeTNYjzV2Mf6EkD7trP2wpDydnAD/AOVq2E2Qn7Rv9MfRXL2TWjRo0RHkpKI9lAJ+84F71oC8lqqRTM381oHfecVOL54sKQjdjHvp6+uL9VQzAbwGn0237Wxhcx1lWmupgrFxovdtwY+hOMLb3o14+mmL7mzm2rV1inUenTWDT0mBUXxDTYki864gAxAMicEXLPJz5jKKc5XqstRRFHULJuCxIJkiDAiLSegE+J5FauRZwScxl1FKqCttCuSCmm0jykg3Ig2wWcG528akhpoSdIBHQEAAidv7GL5a4StIOFfZb5MzOcuDjhuTFPI1KtLVWVnioddTykeWIMIzUQQOtRJ2xU4fyN+Jy9Tidclh4xNfLoCrhVeK7dCrglqgQDYR1gb3GOLNFCuuh6+UreMlKbvTKhaiLP54AYQJsYuBjqjzdTGaOYyNRXo5pga+Xc6WSpABqr0DEDzKd4kTbTSK3KZDLOraAHnnk1sm4am3jZWoNVCsLhlNwpIsG69mFx1AwMiag/Za6q06hVnRAWkCSG0SA8AmJPXfDky/NGRyoqUqLGoKjSaOpWpUid9II8qlvNokidgJxhc686U/DVaTipmNQKsskUwtvYggsunYz6DFEtrZL2VOSOR1qBcxnHanlxP7NVY1aiifm0AmnTPUCWInaxwYfErnPKZvh1bL5aoKzvoCJTVp8rq03UeUKpxLyvxxnooaoRXi4QmPSJM4A+F8HXN8UzGXQlUqVKq6lE6UDFiY7BlQR1BjEotW9GjLj+tJjf5e4hTeiopsGCgKQCJBAFiNwY6HE3Fa0Ix9MAWXKZbP0FovqRh4NQAKumKclKgVQPFWqPEJm3iEAAb7fMnH1Sk15aD9cZ6xca0bMWXnPIQXMOcNXNVnJmajfYGB+gGNfk/mc0Er5d2IpV1Abt/iUy3r5qaMn1wM1GmT3xMMt5AerTH0j/fGtztaPN5d7PpHg+cVqalIiBAGwHSMXs4x07YTvw45tZf2TmY29sF/FueWesuWyyeI5MNHSZEC8FrqZNgREG+PLj49c3B69fJlQrF58SsoFzIcCNa391/nEYGa7hIVCZjznuew9Bt6mfTDE5+4aaupgylVnV5wxSpqEXmAGB/w1J0wZ2wHZzLmjpWrQlwFJ3EFrgH1iPrI6Y9SVqVJ5VtVTpGXRy+ogQZ98an4YQBZUA3Ji+K75ioNkFMdwJOI10G7N4h9ZwBQ+y3xYqqgQUkqQsBlBQCBAJkkQLWAE4B865clqjSTcgbSf1N8ePGDWmB2XE4ywa7eVBtO5xxxToZDXsLY3+CcWq5AlqFU0ywhrKwMbSGBFuhiRfGZV4sB5aSz69MVHRj5qht2wTgh4v8AEnPVRpNcwZtopj+CYFs3VLG5JO7E9TiQnd236DFY444Ivh/SnOL6Bj+kfzw8svUtGEd8OyfxggEyjCBfqMOvIKxWSD/QW37br98Zc0t0b/jtKPPsrcXr6UJx8/Z3NF6juTdmJP1OHLzrxHRSczsrH6xA/UjCSjF8K1JD5L3WiWnRZu+DLkv4X1c6PEqP4NC4DkSzkfuLNwDuxMdBJmIeTvh3mc3pqMBRy5I87yNQm/hru3+qy+uH0c5SpqqafDVQFUaYAAEACLRGNWPHy7ZkqteBR0uc6OkEhA0xEEWjp6z/ABGLx5lRTDIyERIOpYmYJkW2P2OF44BKvqiDAt1/hHWf0w587xTwgvgU6v4nxFSqyXZpAZ1Z76yyeZWIOmQfKfLiORVHsEUn6MWhzVRm1R19qpxcXi9N1K+O+kyCNQIvv/3xzh/CHr1lrVEFPKamZwpLaXgjUzN5ixYAVKgFiJJBDEZNbIZTMcQajT0jK0EKAoVF7EjWBLR5gCSSFXfE03T1sdtLshznKmXaTTzNRCwg3mR2N7iMZdDlrMUNfgZqk6sJZWDCYBg22b1BHrg3oct5eqG1hKJpN5TpKCqttL1BqB8NpKwmm4JB2UQ1uXqHgDN6WQbNlxUfVMwQWYkiou5GnTpkaZ8wLx1+nLKti9q8rZmvEhWi8iqvXrBxJ/8ALysEZySAokiQ0/Y374K6vDUy+WWq1Wo2umdOgqIdEJIIIOpBpPmkG1xcaQ8c+5k0SHNMqbQQ0+3b1+mFXOfOgtzRX4Zk2y9RnpspkRBkdQcWeLM9cLuCpJlWGxibddhjBqcSYQYEG4g/7fTFijxYhgGVjPQESf7/AFxf7OtaE4972aA4lm6SnwmaAImJI+04q8t8frZSqlSmGDh5ZgktpkSBP70X/wC87+R53SkuhaTr1IgE+5uf1xpUviDRmGQhpiDT69tpn0xm5NPqS3nyyonGa9fMjM1UqggQspMEiOig6QLAXPUmTjzzPWmiVp+LVrPYnQwVV/NEjqLY1cnz/loIYJJYm69CbdBbTpxoUueMm24pH6x/PB3/AFthVtRpCabKPfyNA38pt72teMaWSol2UCIVRNxvJPX1w4cvx/KP0UH0fHutmso0KZIPQkEfY2w/2Su2S4U+hIEtRrEqYKm39MH/ACtk38NiqI75oksXqhP2djo0jzsGk3FvIpnBbV4NkasakQ9pRTHt2vjlDl3J06qVaelXVgREi8R0tcWwaqfOwyq3pmpleSQNB8dtSEmQsDUQRquTcKQoP+UYoZz4ZjwnWnVVWqEs9SpSFV2Jn8zHywIuBIidycEVfjaoKmswQLR/pH9cS1OLK1QKp1eRiYI6Mg/riP2P9PQ+ifwVvE+CB3ZWlGEgOonYxcH5x9j69MC3EOXq1NfEK0qlOSPFRSVkdG/MhHUOBhpjhVWtUNRW0AuxURbTsZjeSCfritnuXK61UdapUgBYQkBgSGIbe2lSBMwDi636POp8WKNvHjyhY7pGIhkXY+cOT6m33wy8zymKgmvllL3l6DeE29rAaCY6ld5wO5r4d+ZtNWooG3iLqmw6oZBmRtg6f4DkgelUHT6Yp1cwGMsZjZRtjdqcj1AbaSvUkEHpJAggjeIaT2BsKz8tVFJ8qehJO3fTEj2OBoPJGISXM/8AYY6MbDF3iHC6i6QSG1GAFne1gIG8jDc4B8KsotKl49IvV0gu3iMAW7AAgQDb6YDpT5HmXXgXHLfLlcvUDMKAFn16g5EiQEUFiIZSYtBG8wTbl/N0MtSeoHo1y6q4ILU3GkmNCslz4kiemmYI+YmzHJmVK09JqKUP7NwwLKu+kFwfID5tJtPuZFOPcvNlleqjTRVg0imGZTMeYExpuSWE36CcUjIt9C5MNJdgbx7jJbL6JF6gAEydIVWM/wDvb+I6YJfhh8PBWIzWcp/shBpU2H+If3mH/pjoPzeoBkRrZai+apBapqBqiK809EAsAd3a5kk4+hKmY03aB2AGw9v0xSJ72xKeyTPZsUx/hyI39Ptjzl82GUEgKv1xAeOdBTJP6Y8U5Y6qxgflUbfXGlUvRLT9nz8an5mYFSICx+kbDSeo39ZOHPwbiCulNqBYKdJzDJuRo3E+Y1A0SwEhZFyFATv4ZpJZkYW0yLDt7AdR+nXBpybVqeGomFuKhBFidv8ASDsSLARtvjLklNdgmvwKObOOjLZWouXk0aiOtPTearG4QmWNPSz1CRMkEAiTga+H+QVqVUO3h+YObg+ZCDMmxCsFJWdzBOMLnPNk1VSl+0Sj5EvqCz2jc/lkzYDrfF7lOpppBVMaKmsXBAaNieoEkfbticT/AFpDVXQwVzTVAMy0K1Bnine5gqZm4LiGQR1X5px7/FaGXNwD4wp0wm2nUfKdV5NwrQNgAJgAjR5gYsmYI+VSNO5id5/eF49Ce5xaTjoSoXYAirA0lbLa422bdoFz0OLOGJyOcxKMlkq9KoQ7VA5RlQGAagJWD8oUva8HVsDuq9E+YlfCMgJG3+UARBBglpE9zMYYnEswcxQaii+PVkMSAWdkUliBquIWFiZi4k4BK1EqSKukCAUVgRHYwIZRJuTE+pvidrQ89lQUCZFTwybeGJgfTTAWnHeJP/ux5ag0S1MGqNlm8d2Qfu9Ba3QgYseGTd1U1B8iyBI7QLFYuotPSZx23kirp/aTJvttFQqLg3iLDYxBGJD7KrUSkP4ZLmzCflLeguCwmAdvtHsZYI3ghak1djN19IFmIMhpI62GLDFafRxrtE3Wd1EX17EAxEix3x5U6WOXDPrJsYtPRdMkwR8xm0C3luDiqnnBohiGE3PykLutrgAAt1EzYb44QKgGh1ASC5ZY1RbXABkfl077GLmJ1rlxppuAyiWJWAyrfcAmE3vuLiCAMe0JaGRqYp//AFJQAMe7L1U9ANj0U4IPBEGXV4iimtO99iO66QZ1HcCSNr2Me1Ql5bSqGNLCpAbtF7/5u15gxj21EfLCjLm82Bn3ksag7XAB2gzj1lskWMVKHlU+RUeC/XQp8xcEXLiY7iQMdoGzxUWouojxQZOlQ5BMb+W5hd7b/Q4koZ11oMz1KwqsE8MbgkvebblDImNrTNuZ3ItTValWmVdbimrdAYDECWUCAD3tcHFU1RT858RTWGw/Lf5hsW7r8u+56lygqmFVL4gOA1J1CnQAGhpLXEkXubWFgQROL68/KGLhXUGmYAVSSxKmCJ+Wxk77YE+EZco5pyWdJN1OlbbTGoCPMdtovJwV5Hh1NFDSDqVAZuVc3Cm07mBPSJjbCLDLZoXysiXkxuH845hARYxe87/9+uNBedcywnRPhS5h/wAukgn6avfHed4PTAZmfwjqPl0jTMbG8wb7yAPrGe9JqbQdEQQPUMIIibyJ36bmMUePRmeV+zXp8+19IaGiSCdQP37Dpj0vxFeVDK0tGkFJJnaLTftgYqU3UGFDMZEgX02JkbB4gQOn3xJkMuKb+LB8W0BLlW6E3hR1i5JjYAjC8RlkDBueG+VqN9iCh7E9PYn6HscT5LmyhVcJ4Shj0uCI3scDVHPKsMfmGoL5hGi2q5WOg2a0dceuElalbW+kOWp6T1iHkSYm0bemB/S9hVphfxmpSpKrGmASbH16HbbFkc3QW1eXyDSBcneSIxn84ZHXRpA7ErP3+30OBVaL1KpSjqE2gksFB3nsBJi9ha+Eqavwa8NxCew7qcyyx0zpSnaQABfe8EmF6nGfkmp1FLVM1dxdA2kLPQeXcTvgKr1n0tDFoGkk2O8TAP6GYnGdk6Z8RF1sAWUGD0JA64pjw5Ncuhc2aH/KD/Ock0cxE5lmZT5WZ0ZxeY1ldRE3hiY6RgtTiFZDLUlrLvNMjUPoxg/cYEMzyMEUsMxUAAkyot9iP4YA/wDjNdKZqmpA1EICfM4BgkAdB3PWY2w85LIcZHVT5noMSqyjx8lRSjfZgJ+k49hi1yZ9BgG4bwfN5igg1UG1rIDu4IJFp8hEi15xZzeR4hkoJo0nQsVB8RbmCRBB1wQCfMv2w7yWv8kcpXpmrT+AtWDqzVJjNj4bWt21d4tt6Y1uX/hFWoU3p1MzTdXnVpRgWBEEE6rAgkGIPYjDRx1ibbryIoS8CkX4GsSS+YRiZ/I3XofNcf16YuZX4Mim6tTekijdAjEMYiTLb3t7DDPxzAXT2Fra0LpPhS3iFjWQiIA0Gx773JFj7DHmn8J2AaayGSSvlaFWLAX6GThj45h/soXhIB5D4ZmkhZawOYKadZXy3jUNIiVO2k/xE4pcw/CNsxUDpWUeVQdasxJWRM6hbTAgQLWwyccOFdNh4oUlT4DqSpNZJG5CMJ7CA0QLdOna2KT/APw/1A5dM2snbUjWJBk+Ui5n0A9dsOjHMDQdCSy//wAPVVA4XOqNXXQ1h02a7biexPfHpvgBXNMJ+Mpj2psBp/d+aYm/aenXDrx3jjtCVb4B5i2nO0gT858EyxBtN79N99zfFjLfARpK1M0nhQZRKRufVmeQAdo27by4sdY47Qsct8DcstJFbzusGWZtBaINk0sP+Y7C0WxvcO5CGVn8KaSki+qnYH00wdG50k73m5wYY5jjtCcz3wIq1Kwq/i0BWbaGuSTuQ06YNx9OuK1L4AZhdZGfWWMg+G0hv3p1TqAtIg3+mHZjmCDihPcI+CGYoKR+MpNMiTSaQvadU7km+1++NDJfB+qkg5ikynceGw22Pzb4aOOY7Z2kLep8KqjkGpXRiCbaDBHSb3I7mR6Y8Zf4T1kYuuaUPAjyHSO4iSSvSCdrbYZeOYPJncULRvhBKqpaiY3bQwb2BBiPcGNvbLqfAt76cxTE96Z26ixG+G+Mcx3Jg4ITTfAarp0jNUwpM2ptM9Ot+m/6Yt8M+CNSiI/FIfMhH7NvysSR81ge38cNvHWA2Hihc8f5HqPT0+MoKLqkUyY3i2qSTDQBO3TFLI8jGigVc1Sgf/bcliYuYNyZ/Q9jDQakpMkAkbEjvv8AfHXgL+6PsP76D7DAT0MJTNfCNtTsM5TCMzT+yYhfmO+qPyn12tfHKHwVqo6v+LpkKUe1Jr6m8oEtuSOtsOr8Ml/KvbYbdva5+5xzwVuNIg2IjcQB/C2HWSl0gOUwM4pwIVaBoiqEYQslCZlZGx/WYkHC7b4FsfDernlZBby0W+VSZF2tJmLGSdsPlaC/uj7Dpjr8Oojyjy7WFvbthE9BBHhfBkpso8ZDHlA0MDMC1+okfr2MeuMcHXNrTp06qghvEnQxBAQiJ2B/aKbnBWuXUbKo9gPb+FvbHYy6jZQI2gC3S30th6t15Akf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62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bg1"/>
                </a:solidFill>
              </a:rPr>
              <a:t>Fans publicly display their allegiance and affection for their team.</a:t>
            </a:r>
          </a:p>
        </p:txBody>
      </p:sp>
    </p:spTree>
    <p:extLst>
      <p:ext uri="{BB962C8B-B14F-4D97-AF65-F5344CB8AC3E}">
        <p14:creationId xmlns:p14="http://schemas.microsoft.com/office/powerpoint/2010/main" val="184491594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7" t="23957" r="23718" b="14736"/>
          <a:stretch/>
        </p:blipFill>
        <p:spPr bwMode="auto">
          <a:xfrm>
            <a:off x="1371600" y="228600"/>
            <a:ext cx="6319520" cy="6199715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943600"/>
            <a:ext cx="9906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What can sports teach us about zeal and discipleship?</a:t>
            </a:r>
          </a:p>
        </p:txBody>
      </p:sp>
      <p:sp>
        <p:nvSpPr>
          <p:cNvPr id="2" name="AutoShape 6" descr="data:image/jpeg;base64,/9j/4AAQSkZJRgABAQAAAQABAAD/2wCEAAkGBhQSERUUExMWFRUWGBoaGBgYGB0dHBwaHBgaHiAdHB4bHSYfHRwjGhwVHy8gIycpLCwtHB4xNTAqNSYsLCkBCQoKDgwOGg8PGiwkHyUpKSwsLCwpLCwsKSksLCwsLCwsKSwsLCwsLCwsLCksKSwsLCwsLCwsLCwsLCwsLCwsLP/AABEIALoBDwMBIgACEQEDEQH/xAAcAAACAwADAQAAAAAAAAAAAAAGBwMEBQABAgj/xABEEAACAQIEBAQEAwYEBAQHAAABAhEDIQAEEjEFBkFREyJhcQcygZEUQqEjUrHB0fAzYnLhFZKy8RYkU4IIF0Njc6LC/8QAGQEAAwEBAQAAAAAAAAAAAAAAAQIDBAAF/8QAJREAAwACAgIDAQACAwAAAAAAAAECAxESITFBBBNRIjJhQlJx/9oADAMBAAIRAxEAPwBSNQdqkwSCcNzlX4P0qlNamb1Sb6AYt6xfAj8OmR83TWpELLX9O+HXV5gorReqHBWmCTB7Y0tShO2DvHeEcKyFPSwVDB0gEyf1wo83zENR0iBNsUea+YWzeZeq35jYdh0xZ5M5LrcRqlaZCU0vUqt8qA/xY3hf4YV3voKnXZpZHm3TAI+2CLheVGcErt1nBzy98GeGoktqzLdWZiBP+lCI9jONyl8NcpSk0A1E/wCViR9mJwsqd/0O8la6PnbiNFkqOsHysymB1BOPdCgTvAw5eNcvLWoVMsfKyOSCQPnk+e3Rv54UPGeAZlKvglGB7AWI9+oxL7Y7K/Rkeuj3meLI0LWzDvp2Bdmj2F4x5yuWy9ZgFqkXE9wJubjtjT4J8O6tVaniL4bKmtAROq5F+3oPfGly1yRVpOtUOrSNoIIBG17fQ4WflTvRR/DvXQKc5cu0stmFp0a4ral1M0CxJNrEjaD9cbfKOSqU48KmXPfGXzyIzzEBRZR5RAkKJ26/0w0+Qaq/hlhdhfFsmTi+iGLFy6Z1ROZiXpx7HFijme9sEFLiQaRpNvTALzJmn1kU1IJNrWw+PLy8nZcHF/yMfg+cDJv0wr/iOrV8+KajUQqhR7ySfT39MEnKRNKnNRjfecS5bhIr5utmKbKYCKOtwL3Bsflw2elMOkQww3egV4X8K61WDWqolMH5UliffYYYfB+BZfKqKaLfqTEn6/yxo5LKAUwGJmL4k/CqnygfQY8lt15PVWp6QMc3cKoZqk9JoVuhMWPQ98JgU3ytQ0gQYvqSYPvIx9EIwZyGpMBFyYgn74CeJfDmkaz13qPoYmFUbL2k4rLmJEuaqgDyfHtgRPqMMfgHGEFMa7GMCvMPJVDLolbLs2ljBR9/cYzs9nalOlMT2xvwf9kYs1dcGWviBzDlyDpOptoA2wECuXp9cR1cpVqS0TN8HfKHIy+D4mYPsvb39cPl/ppsXFtJpC7pVnExilXrkm+G9neWcvB0DSfbC05m4C1GoWA8pwrnXaBt+GGvKD0GpKsCYvjYPAVNSemL3w05PQ5Sm7LdhJ+uCXmDg4Sg+ix0mPeMaYfWmZ6T8ik5qzFHxtFNVYLuY6/7Yz3NRaYeyqTAAInaflF49dsZLu7t5CRB36k42KHMdOnQenXpU2qGNDgnUsG4IFiCLXxnd7e2WUtLo5luLVRA1NpPfa2Ic5U8xMQTuMZR5hCuXWmb9Dt9B0xcq8yHOVEDCnTI8qwIkdiet8GMkpPRzht6N/lHiiHUjjzevUYyuYcsDWIXbE2c4S1MScWuH8HDDVucK8yfTRT6X6YPcsLqrhZILAgkYO+LpGQq00mQOnUDGLlcilKqKijfHefztTU4UwrCPvjJbrm5S7RpWOVCpvpi+Jx9Kcg8rLQ4dQR3FMtFV+7Mw6+wIA9hj5z/AAR8UKVO/wBxP9MPTJ5mrUrVJ1CmJAmLwBBXsOmDWXh2hMeL7HoNzwn/ANDMAESYnckySe5Jx3luYKlJxTzC77MNsYPLfA67FmqtFMfIwJ1t/IAd8b1fKGuUVidAE+pAMXOOWd1O6QLwqa0mVeJ5ulUqMabgnyhve+x62HTFOpkEYBm1GB0PvinzVxOjlczlqKgAXZz2DeUT9ZP0ONQEKO67/wB/XGHKn5a8no/Hvrr0VRReip0aGYiSHYgz73sNhbEFLJzS/ahC5JMpIAk/rF8X6vDKbiSqdyWUNfFarpkUFiW30QDpG5jpbHYlvSX6VyWkm2xbZrhdKvnYfaSfe+DfhdBct5V+XGDxj4d1KdTxabtVXcR8wHt1+mLNCm+gGSSO+NnyJcf0zF8a5pNBXWzUCVxm8QdWgkCcYuZ43UQbTjHfmJ2bz29MLjfJPRS6SpbKnOfMZnwqdo+YjF34Wc3platSnXbTTqgGdwHHeO4tPoMB2dQ1K7BbknBLwfkpY8Sq2oCJAOK3cqdMyTFXbcjuo1wQGGxuPriRxPWML7l74jUdRy+ZPgsh0q5+RgNpP5TEb29cGbMWXUragdipEH2IxircvtGparwyfMqq+Ynb1xynllemA4mRt74Fs5Iqq1UMKSkFiW39I7YMaZBuMNVdJgb9GZx3htGpQ0VIULdSfykdsKOvnQzmiq6mJgf19BF/QYYvPzutBiJNrAC0++F7wfhLrl6mYIJqPUAMC4piCfYTc7bDtjZ8e2p0Zs8Lpl3gy0UYIpVmUw1Qkxfog03tJ2P6CSWpnqCgKJ1G2kFnJPsCUAA3gncX6YGeGcFqVFLAQoEAlT6W94Cjb/fY4fy7WYg0kZiBBnaLi82MjqRIPe0NWTsmoIM1xRUbz0wqHbzSdM6f/aR1WTEjtfD5oya1A3h3Wwv0kf3+mC08hVXaKyoiEkkiJ7bdza4xX4zyYmWpN4dQkMLT++BMf8qwPaMNFN9+hblLrZpcncx06WXRHYDSAPtjnFObqWarLlKbS1QNJB2AUk37xOFXxXNuKRER64weEcTahXp1U+ZGDD+h9xIxR2mnx8gUcaSsP8j8JjV8Wma70ijQtgQV6dsTZX4IBDL1dV+g/rg94RxgZqlSrhSmtAYJ23BFsXeK8T8JVAVnZ5iPQbk9Bjxqu302erMStNIBeP8Aw2pVFVaSaYTp1YHc4A8z8OxRq6ahPQ+XYT0k9cNLKcSqUqymrJVhpAGqFJO8HfEPMb0zRMkaidWL4PzYmefegM43nVCBdN+mPHDOF1ysrscUM7lC7qZsDtg1ybsKaxjS3rSZGJVNsA62ZIpahcrirRo1WGoqT742qFRKYiPvj1Vz4IxtqVT2YE2lpsyqFddQJEMOhwxeG59no01pRre0ET+g64WebyL16irSVmqsYUKJJPthi/BPmNWFTKsFFUS6N+Zl2ZZ9D5oHQntjH8nF79mjBm4jQoo3hKHswUSBsMS5cgLMXEj6TP8APED8Yy9PyvXoqx3DVUB/VsTxI8tw15G0RvPtifYuxc8d5dXNvUzFSp4RLQG3lVMAaSR6mR364nyq+HTWiGL6YvUMGJAghBbpAJJgyT0x1x+oxrFbqi+VVHQTcj1O5jFilkLxI80b2vED+Qt298XUprTAqae0zMr56iz6Gd6VifKWAgdwPLPse2MvN1K1Kuho02hPNra4qLEmCJEDYXnVje47wwJeJB2HrBjcdifW2NvLOooKKq/O0BghsSbTaPSbfphoxxL5JAvNdLVM2eWqn4iklYfKbr3/ALnEfMnCVANZV2+eBuP3o7jFrlwhFNIAALdQOxNx9D/HGw+19sRtc1qgw+D3ItquSpvcEHC45go6cwwBsMFvxI4O+TrCpRZlpVZJXor9h2BFwPfC3r5xi83Zji+HB9c72dlzfZ6L3Dqa+MTtg4yWVdqDmkurSJJJAUW6k2n03wI8MoDxEUka3ZV9BqYCfWJwU/EbinhVPwieSjTUDSOvqe+31M4W8KqtsaMzmdIW+eqFmJNyd8cyXFsxQ/wK1SmOoViB9tsS1qINwQRiHRjqkmqYT8c5mzFTLZIPV1yrGpfzNpePN9LeuGPl69WtDZSoopkA6jJv2jocJoPIUdFn9TOL+R45Uy7g03ZARFj/AGDhK+NOSV/opGdw/wBGvmaFZVbx6wqLHyhY/nipy7xSmR4ZHlLeljFv4fpgU4dzLnc0WVaZzGkEuFW4UdfLGDDO1qCZall0AQhS5Cgs5OrSSF3YlrGSInsMD61jXbHrL9j1KNCvmKdImICx06Dtv/du2NHk7j1LNUy1I3UkEWn0MA7EX/7YAeKqr1/C1hXamwVWJXzFbDbe4mJ+uBnhvJefD+SnVprMNUWXAB7BDLW6D9MSVbexnOp0P3POBdjA/wBv72wrub/iJlS4yyMKkVF1EbBgdt733O2+IOXeQcwuYWtVqV/CptLCoNAqdCAk6hYkye2CXI/DWhRrOfEOgEsKQVROpp8zbssxa2wxpx2/CM1yl5BLnH8K5FMZN6Bb5GDRqJvISCr2BFiN7m2B7Pcn0xSlXhh179RY+kWwXc48JObWnD/hzTV6mphCKRUKaWcWUt5oPp6nAXk+BOaQSrWpqB+62uTMz5TH64ao71IMeTa2xmcnZJv+HUdJBZQY9bm2POd59oUJSsGV429cY3JXEFyJZPxHi0WuFYQynqQZIg9rY0eZ+DZPiYBNTw3GzW+x6R7487J8a1e2uj0Jzy50n2YnLvMVOtUenT1FnuCTOkdcb3G+DIev5cCvGOUKuRylRsoSaikMXW50LJb6AXxmcB5xqkac1uRAcfzGKLH/AMkFZF/jfk81aJpgybg43OC8UlL4rvwhnBNmn5ca3DspleH0Q2afzNsoEtf/AC9B64vO8iJt/TWwEqgkYhev5ZxMao2nGjyuUpl806hqdCGCn89QmKaekt5j/lRsa6/0efK/Q/4dmMvwTLLUrLrzlZdXhiNQB2WfyIOrdTIAMQFS7g1HdVCa2ZoUm2ok6QTeLx7Y9cQ4lUzFVqtVi9RzLH+QHQAWA6DEOFS9vycTLAG2NfljjtWhmKISo60zUQMoY6SpcAyNiIxiDEtKmWIC7kgD3Jt+uOdfpyQ+M7Q0EuHhi5I8qnsQJIsIGw/lizluHrWjVaRuqieu5Hvsf54WGa4tm6dVDWPiUXJCNThwSBOwuDc2IFpMYvUfiRUVmTLZdqhpiSTJj3Uxpk9SZxk5mjgNDM8JUqNQDRsCPfpefbAzx3jBYmhl18SovmqEfLTUX8xn5yRAXffGFw3j3Ec5mTQzSNlx4TuKdMhNYBAIZlLOAfMIkdMWMry7mPKpqJSQ3WnSU2827EGCdP5jPbFceQS8b9mjwPmYtUXVVyqlWY1POQRTmFCqbsY3JgTtOOl+LtMFg2Xe20OL+4MRb3wq+PweJ5oA/IQsdLBZP/NOL1DKLAMb4pS29k10FHN3xETOZd6H4aJghi8lSDYgad+n1OF8mXCkkTPeZj9MaT6STO2IalIdLjDKkugNMy3R1OoGSIII3BG1vfB18Q+HvmkoZykhmpTHiLFww3BHo2ofbAnpi4+/bB/ynxzx08Gqbk2PZ/yt6Bo0n1g9cLT9hQqEBBggqeoOJkoFmCqCSbAAbn0w1M5w4EnUACszI2jGfl8vR0O6GmtU+VRsxMiwkbQZgGT2O2BPfTGa9g3kOXVQasxUA/yJv9T0+n3xdTilCkf2VJVPc3Y/Ug/xGMmrWZiT98VatM40JJCN/hujmjS+tRof99PKxHqVifrjeyfFUr5nIZlr1WqeDVAWFAqK4Uk/vHSLGflJEWGFxVQg4OeQq7KAGrUkpR4zB2AM0KysBdSYbW3y3kT0gxypPsaaaNL4sZam+TWrTZRUoVtLBTcFt79wQpB7HAbypzbn2qrTSu5k/mMget77Am2M7jme/FZo1dMUwShJEHU2oqNzeAze07TGK2TqvQqr4ZAafKbRO15HY4xeOka12uz6A/EVc0h06YpgRrJAqVI7qJCgTsNyO2Ml87UqGMzoV18qeE2okdWY9Ft+aNpxQ4Lqr01WqyagIH7s7kxcG/fE3E8tSyyM9TM6tKkkLAXabAW+2+Gx03QHEqe2YPH8yQlUE1pqpTo0hTMq7jM1mIZZk6li4BgHoSJAs2r06rowZWDEEEEEX6g4IeTObqmukahXwq+abVTTzOSBSCeUKXt5wDMGYjFfnTiyZzOPWpLCtpVfUKNM37kEewGN0WtmFy0YX4g9zifL8SZCCCQcc/AHY7jfETZYg4sqFcsP+TOZqilvKHRQS4I3B3v+WQDfbYYXvML0qOZqop8mommCIOgmVH0FvocXMjxBqJJBIsevXSRP2Zh9cV+IKuYpGRLKJU9Y6j23P0wmSFS2jppp6YZcjcWp0cjUzFesraW00aJPmJ+v5T6bQfbGJwvhFTilV61SWZj36DaPS1sR8i0Kf4lq1dGqU8rTDrSAkPVsqL6C5YyIESbYOuUqLR4gI1kksQIGpiSYAsBJ2x59X2pR6ES2m2KOrUinqH5t/wDTgi4zlvw+VyuVP+IR+IrejVBFNT6rSv7ucdcn8FGazlKkRKDzP/oS5H1ML9ceebMwz5/NFjJFeov0VtKj6KAPpjRT7MujJWniVKeO1XE6LhHYyR48G22L2Vo6SsGCCDPqDb9cQA4pZjMFTM/K7D/9iR+hGJuthSHFw7N0s9S8qAZlRq8MWIIMkoD+Qk9JiYPQnLpcD8et4lDMHLVGGmoRI1Ra5HWIBB7TgC4kmtQJIJurAwQ24gjaQSMb3JvGppqrElk8pJ6wLH3Kwfv2xPitFeTYZ8I4VS4ZW8V6lSpqGl6mhiP3jEAmJglmN8bGT414lOrUpiaMnQxgE+wH5Z73x6pcYd6YhwARZVWWP1NhPtjMzObPhu51wAbsYA+kKBOHx296SDULW2xU/hdWdzTbklT9Wv8AwnE4RleAbHFThnEhFWuT/iVCQP8AIDpB/Q41csdSk+pj+/tirv8AozqeiA0yekjEZo4vqBGOjR9sKrG4mY9PHeTzbUn1Ax0+/wDvGNBsvilxDKeXeLjFJtb7Ec9GzzBzktbL02Fqxlay+qgQ09dQJv3U4HMjVepOksJ3AJ/WOl/1xVGTJfQTuQJ9D1/jgm/8GZjh7guymlUGkOD8r7hWU3BNxaRtfDqlK6OS35OZLgzEERa2LVTgBAJIPfGfm+Z2BBUWZLxtKlwf4fpitS53YjzdRiTysqoRPn+BhUWpMEtBBNoNhHWcUMpnKgNKMs1T8PWR9Q+XQxJWmxjyydVz6jtifM8ZSsUvZYkD6x7De/pg05GGVq0a4qafELKyk7j90DqL6jI67bDA5tgcpeAU4plkpVKtMUUopSrgqh+XwyjmNTKCyt+4VOuVEExOaOFPUr1aK02Z6bP5Y8xVWiwMEsBvYHqQLwV8fpBtbHM06zvSDs4dX0hPDUs4CqQIDsAFt0mDiCu60m8ampQyCWVSCrOoqIZ8R0UmXEAydJJF8Tc7GmtA1nqWeoUjVFKrTRSBJOm52ABMk72AOxxmZzI5utSp1qo8jOyqTVnUyinYKpvDTEX8xn5ZBLxnmWpmSFqspCzpUKFA6TCj5otPTpG2Kr0f/L0dNQuHzDqqNpZSQaR8hAADCWkmBdo1Xx0riddciFVy9OnlEl6bqKr1mIQqW1Eoq6TquyR542Eb4iy9cMmtLASsHcKGIH1jr74OP/AdbN1/w9fw9OWoCmDGztT1TKOJ0s0ibwZIM4AeIBqKlNKrpOixPQxG2xjfvBxTvQi1s0avEEW8dx+v+2IxnEJmOh/jgey9fyFSSYYwTv8A2Rj0eLgDTT8zn7AdSThU2P0WcxUavUFKlTJkx6k9h2H9TtGDJeQXy1FarkVHOsNTA8oDU2Ag7sQ+kE7XMbSRXlDjoyWY8RlLrpYMBEkm8ibDzAfQnfGjk+fKjVKreZzWqoQuonSilvIDER5lUQPpjXO0u2Zr78BJytnaQqZhYSirlDTEfKTTUFb7EMvU9bYIeGOqFgGB80QsGW6xHsfscL3mTmTNNH4gogdaVNqahdRWkWKypJP5nuSJkYrPzSqhfDDqVPoBtFoPY7frjA8WsnOV5N05U8fFvwFHwZy8vmKvZUQH3JY/9K4E+blNPiGaViL1na3ZzqH10ss/XDD+EGRK5AvF6lVyfZYT+KtgU+JfI9ahVq5tZqUKjF2IuaZY3DD92dm22Bg72p9tGZLoHUOPc4yqPENIvde/b364vZeuHupn2xMYvUYxmcQszjuVYfaP5DE750ILkYycxnPEMzG8e39j9cA42eE5vxaTL+enBH02/W31xYybLTrqZPh1wAYsQSZQj1DSo98YPC8y1OqG33UwftbGs1LxKDqTBUkqL7G5A+skexxzW0FPT2FFPnrMZBtDgVaZ+RxYn36T9sD3NvxMr50HL01KI5g3kx29PX0xs8CzOUzeWb8UD+IpWIUwak/Ky9Ln5rWuesYFuO0qVCmQigVanlFySAbE/W+Ex1W3teCuVRpcX5KGWzH7Mx1GkewED+uDHg7fswNyN/eMAyKQwUXA7bQN8GPBakLc7/xw7Il2vVjHSZjHjiA8wjrivTO4wAmgtfGNn+IhqwANkDT/AKjAP22+hxDxXjPhDSpmq1lHb1PoMZeWp6QQTPc9zcn9ScFANNc4HqpAJQ1FUx8xVmAIH8vXFluKV2rfhq1cvRovUVA7TtqUQT5jEQASY9MVeAcIqVCzqyqtDRUYkwf8QfLaJADG/wC77Yt5Tlr/AIpnK5NQpK6gYkWZRBFvy+uHu5xztjYsdZK6B3iHF4YlPl1NI9WHm+8Bh668cyjK63aPTr9sE3MvwpOUy71abtWAUagFgqQZ1RJleh6je4mFykzb9MSjJORbkbJFQ9UFGUyrGpppIzNvpUFye5gC8LI2/NgxyvDKlJQPDbxaoZYYOslqbWkQfKBIHcTjO+CqH8eGa/7OpH0A/mf0w4ua+X/xuValq0PIemxvpdQYn0ILKfRsNy0xPQAZGoj08tSSiyuKjUizH9kgdWI0qLyh0kmIkXMEYycvTaqpRaLkCiih2pIPOiyvmOhVDKBLyzEON5GC7lXl+plMsaZrkF6jBtOzAFdMa/lnS02kho6SNDk2KjZjcCqKdYN4YTzHWrwwMPDbGBaMHf4AVtHhlUOVak4qEeVCpVjIJFje++NzlfgrZkojI6qlSsa7KQXKlbaleCGEwITZupsCTj2SIz1GpUO+mkoEszOoe7agupdFyQbkqLSSLHJyEqpTQPJRXzU6hLMabEzqYaRc/vBrD8s4YGytkOBZrL1awoqo8Ylqat+zkNqu4VfIAqodIE2IxjZz4X1ypFSvSBWAT5iTI3+UbmcH+a5yyyK1QspIKjXIKgE6Qbd5Nh3OMrmH4g5DQYr6jbanUvHaUj9cFejtsRmf4JXOafKLNU02I8gJn1AF4wVcI+G1YJ5wKU7kkFj2spIH1P0wTci1krVc1XSdFSt5ZEGAq7iT1PfBdXXGO81c3KPQxfHlyqoVfHuTRQoNUBZtFz7df6/TA1lXrU28RRoMeXUVkAjcA3Bg7xOHbmcsrIysLMCD7ERhCZR1p1iWioqTIYWYixkH1J+2NuJ8l2ZPkTxrojp1S9WXYszG5O8YucQzICjGVl6+qpJgSZsIHeABsPTG3l8+aZ1KEP8ArUMPsbf2MV5JGfXQ7uSa2jIZbzXakrE9y3mJ+5wT03Zx5YI2Mm3tGAT4ZcSo5zJU0UkVaCLTqDtAgEejAT9COmC+jQNNunvjHTZVdgvzR8HKNdWqZbTQrH8qz4THsV/JPdbD93CQ45wbMZKs1KtTei46HqO6sLMvqCcfV1CpIGMbnfhVLM0Vp10V1LiAbEHSZIIuD7HB5JLYZl1Wj5SaqTuSffFvIVbge/8ALDN4/wDA5oL5OpqG/h1DDeweNJ+se+F5nOB1srWCV6TU23AYbidwRYieoOOnJNeA1jqfKJa1xfpifhmZ8+kn5tp2n/fFvhfA6+aZloUmqsq6mCiSBMT98ZnFeGVcvUKVqb03EEq4Km+xg4YmElHNaUJarAWxWLiOlu/TGStHWxquY3gbsZ9Tt9MdZLiSmNdiBGruOxx3n+Ih/Kgt1MROCA6p3BP2EnHnK8y+EShWwIgz2xJkVnGPx/L6apI2t94wBgsqcyUW0mYjdTvjDzvNbXFIR/mO/wBBjL4XwWtmGCUKT1GPRRODPh3wXzpvWRUHY1Fn66ScK6leR1FV4QIZGuQTUe5P5mP8NyT7Ys/8TZj5VAjqf6Y2OcuWjkadMRDsSJHYDvv264GeH1OkSScNP9LaBScvTCfh2fqDLmmWs7TAAG3UkXPYTsAY3wxPhfwwqKlUg3AUfxP8sDfKvKL12BPlpLbV1YjfT9ZvthuZLKrSphEACgQBjB8nMn/CPSwYnE8mdZp4GEf8QcrlVzK+Ei0yQTU07G9vLsDvtGG1zJxEUqTMTsCcIfMZkvmS7fnE/rt9sJ8SG6dHfKpKFPthX8MOI06WcV6jrTQ06gBcgACwAk9TBw1+L8z5c5St4eapaxTfToqrq1RbTDTM7RhDvVH19O2LmWrIBecejo8w0+C8S/F1qGVR6iCqQKoLnRrgFmgH/Kxv6epwfcqcVy9LMldclmqgMxC6g9UiUQDTH7OnJBUlgx0xj18PeW8uMumcpgGqpqlvKNQBhTHsqkx3Zu4wO828NoUM29dW8NKyEh/PHiPvpWmjMGkFxBVT3NwHfkQ1uaFrvXOYSBlHFOmXqLT0tZyD5yTdXOlwF+ZRc3OlyVkVo1NX7dQx1aahViFWRTTy3FmMAwYKxMzhbVuYXqVklk0+LIqZjUSvlCh3UN4RYKq307ge+DLl3MKKIrLUlmfUXdtKkh5BJMAAzM239Mc+kFGH8QeBHLZikjCEFMut92arUJLbXUaVEzHc4Cs5WLHyxb1H9cNSrxAZ2q1atTVgBpTxFDReTGoe2ONkKOkiKYWPMAoAj1tEY5vQUZvwmQii4NoqN+oU4PK2A34d+GBWFIQgqtF56Lt6YMq4tbHnV/mz1sb/AIX/AIZvECdJ074+ecyrBAx/OT1E7np7zj6FzjQD6YVOY4GmZqVKk6E1sOwCpCzHeVJ+uPSwLc9HnfKeqAUEiG9cWm8wmTH92xyplxJhTHToT6ntbENJzTO09xjt99kS7wHmGvlHLUKrUywho6iZg/XD+5L5mTOZZaxYaxZx2cC/0O49Dj5uQ4PfhO1U5wpS+QoTVB2gfKf9WogD3OBkW52dL0x/5biSd7+uK3MVSRSi41H/AKf++MvKKSe2LXGzCUx0D/8A8nGV03LNOJatFzKm2Fn8WeECrmsiCSoqVPBZgLgM1OD+rHDGylS2An4uUdWT1izUnVwRYiDH8CcZ8fVo3Zp3DDnlHk+hw6nFGWZyDUqNGpo22sFEmFHc7kzhQfGmlq4nVHanSI/5MHPwW49Ur5B/GqvVZK7LqdizadFMgSZMAlsCHxC5r4dVzFZhlq1avq8Jmep4aKKflmmFkkyDd1+nTHpaPI2Dfw85Fq8SqkA6KKECrU6ifyoOrkA+g3PQF4D4c8PpaFXJ0ie7gubdTqJBP0wsOTeZ04ZmNNIeLRzvhPTZ3CaDNSnFSAQCKkoxmBp1CQQMbvxU49XbRVy2aBy1M+FU8CpBWqb+codiukAE2IPU37R2xi5rkvJOhQ5SgsiJSkiMPUMqgg+uED8Q+RK+RrEuNdBzFOqNjvAYflcDpsYt6E3wp5rrtxFKL1nenVVwVdi11RnBGomDY7bg39C/450J4Zr/AHKtP7EOv8WGAwot/DvgdChkqJpIAalNGZt2YlQTJ95tsMb+beMZnJSachlgd/Bp/qoP88X8+1jjzT1JXYlvjbmJfLj/APIf+jAnyFwoVs2uoSqeYjudgPvf6Y2PjDnw+bRAfkS/ux/oBi58MeT6+aoVqlIqisdBdmIAhQSTF4hthE9SBONvf1aXkyU5+7deEMvhefp6vDVkLLA0h0EdgASJPoMX34wksoYaksyyJU+o3GM7gfImSywEgZx99T/4Q9AoJVvcz9MXuZaC1VEoF0fIUgFfQWkC2wMHqD0894Ma6Vdm1Zslf1x6Fr8ReZgT4QO9z7YXmaqSUYdDiPjVao1dzVkOGIYdiOmO+HEv5OmoN9pH88ephxLHGjzc2V5L2TVs0UJBEjElLiYP5SPc4k4jnKY7MwxleZ5Owxwg6eCpUp5TL+HpU6QXAPzhzqM7wwBgGDYAHYYEeY+P+JTyrPSqfh0UqHBBYzAmYA1LpAINp1C043eCcu5hqNJlqESiET/pGAbj2WOXzb03Zmo+J+0FM9416QfLIMxNpAx0P9BX+ivm+IJpJUq+rUFUzIECHMGJgmBJ7mIAxa/8RVlASpTJdbpYgJ3OjYsbCT264JOX/iRksllwtHJo1XdnqKC7G+5jTYxsAI6Yhyz1+LVNSwqiRbZRMhY6ATsB19cU3rsXz0Dp53zSoENd10iIELt7AHG5wQ5irlHrZmu/gEkhSSSxFtzeCbQLWwecI+HOWoAVKqK7C8sAZP1wC8/8zBn8OnARNgBb7be3+2J72N4IuROahRrZnxLKVLgdtFtI7WI+2DA815fVNU5zNskz+FY08uD1AKkM4ExrYmY2AthacgZjTn6bEap8QQQCDqpOIINiJ39MPHhWXCUwFAUAAACwHt2xK2oreu2asUvJOm9JGXwzmLLZoO9A1hTpoWrZaqNZ8MHzVKNXU2l1Hm8MmGhhA3AZxvhmjMvk6bailRltMtqIbUQNhDAkmw74OuI8OUGpVpAJXamyaxaZ21RYwwUyQdo2Jwn+beMtUzj1qc0WKorKpjSyoqsttxqW30xrxZE1sy5sTl6ZNzZww0DSJIOpTLAyJUxBtuBHvI7YHWbV3xYzXEK1YDxGLBRCiQAPYbT64ra+5j7YV+QLwVqcYePwc4KKeTNYjzV2Mf6EkD7trP2wpDydnAD/AOVq2E2Qn7Rv9MfRXL2TWjRo0RHkpKI9lAJ+84F71oC8lqqRTM381oHfecVOL54sKQjdjHvp6+uL9VQzAbwGn0237Wxhcx1lWmupgrFxovdtwY+hOMLb3o14+mmL7mzm2rV1inUenTWDT0mBUXxDTYki864gAxAMicEXLPJz5jKKc5XqstRRFHULJuCxIJkiDAiLSegE+J5FauRZwScxl1FKqCttCuSCmm0jykg3Ig2wWcG528akhpoSdIBHQEAAidv7GL5a4StIOFfZb5MzOcuDjhuTFPI1KtLVWVnioddTykeWIMIzUQQOtRJ2xU4fyN+Jy9Tidclh4xNfLoCrhVeK7dCrglqgQDYR1gb3GOLNFCuuh6+UreMlKbvTKhaiLP54AYQJsYuBjqjzdTGaOYyNRXo5pga+Xc6WSpABqr0DEDzKd4kTbTSK3KZDLOraAHnnk1sm4am3jZWoNVCsLhlNwpIsG69mFx1AwMiag/Za6q06hVnRAWkCSG0SA8AmJPXfDky/NGRyoqUqLGoKjSaOpWpUid9II8qlvNokidgJxhc686U/DVaTipmNQKsskUwtvYggsunYz6DFEtrZL2VOSOR1qBcxnHanlxP7NVY1aiifm0AmnTPUCWInaxwYfErnPKZvh1bL5aoKzvoCJTVp8rq03UeUKpxLyvxxnooaoRXi4QmPSJM4A+F8HXN8UzGXQlUqVKq6lE6UDFiY7BlQR1BjEotW9GjLj+tJjf5e4hTeiopsGCgKQCJBAFiNwY6HE3Fa0Ix9MAWXKZbP0FovqRh4NQAKumKclKgVQPFWqPEJm3iEAAb7fMnH1Sk15aD9cZ6xca0bMWXnPIQXMOcNXNVnJmajfYGB+gGNfk/mc0Er5d2IpV1Abt/iUy3r5qaMn1wM1GmT3xMMt5AerTH0j/fGtztaPN5d7PpHg+cVqalIiBAGwHSMXs4x07YTvw45tZf2TmY29sF/FueWesuWyyeI5MNHSZEC8FrqZNgREG+PLj49c3B69fJlQrF58SsoFzIcCNa391/nEYGa7hIVCZjznuew9Bt6mfTDE5+4aaupgylVnV5wxSpqEXmAGB/w1J0wZ2wHZzLmjpWrQlwFJ3EFrgH1iPrI6Y9SVqVJ5VtVTpGXRy+ogQZ98an4YQBZUA3Ji+K75ioNkFMdwJOI10G7N4h9ZwBQ+y3xYqqgQUkqQsBlBQCBAJkkQLWAE4B865clqjSTcgbSf1N8ePGDWmB2XE4ywa7eVBtO5xxxToZDXsLY3+CcWq5AlqFU0ywhrKwMbSGBFuhiRfGZV4sB5aSz69MVHRj5qht2wTgh4v8AEnPVRpNcwZtopj+CYFs3VLG5JO7E9TiQnd236DFY444Ivh/SnOL6Bj+kfzw8svUtGEd8OyfxggEyjCBfqMOvIKxWSD/QW37br98Zc0t0b/jtKPPsrcXr6UJx8/Z3NF6juTdmJP1OHLzrxHRSczsrH6xA/UjCSjF8K1JD5L3WiWnRZu+DLkv4X1c6PEqP4NC4DkSzkfuLNwDuxMdBJmIeTvh3mc3pqMBRy5I87yNQm/hru3+qy+uH0c5SpqqafDVQFUaYAAEACLRGNWPHy7ZkqteBR0uc6OkEhA0xEEWjp6z/ABGLx5lRTDIyERIOpYmYJkW2P2OF44BKvqiDAt1/hHWf0w587xTwgvgU6v4nxFSqyXZpAZ1Z76yyeZWIOmQfKfLiORVHsEUn6MWhzVRm1R19qpxcXi9N1K+O+kyCNQIvv/3xzh/CHr1lrVEFPKamZwpLaXgjUzN5ixYAVKgFiJJBDEZNbIZTMcQajT0jK0EKAoVF7EjWBLR5gCSSFXfE03T1sdtLshznKmXaTTzNRCwg3mR2N7iMZdDlrMUNfgZqk6sJZWDCYBg22b1BHrg3oct5eqG1hKJpN5TpKCqttL1BqB8NpKwmm4JB2UQ1uXqHgDN6WQbNlxUfVMwQWYkiou5GnTpkaZ8wLx1+nLKti9q8rZmvEhWi8iqvXrBxJ/8ALysEZySAokiQ0/Y374K6vDUy+WWq1Wo2umdOgqIdEJIIIOpBpPmkG1xcaQ8c+5k0SHNMqbQQ0+3b1+mFXOfOgtzRX4Zk2y9RnpspkRBkdQcWeLM9cLuCpJlWGxibddhjBqcSYQYEG4g/7fTFijxYhgGVjPQESf7/AFxf7OtaE4972aA4lm6SnwmaAImJI+04q8t8frZSqlSmGDh5ZgktpkSBP70X/wC87+R53SkuhaTr1IgE+5uf1xpUviDRmGQhpiDT69tpn0xm5NPqS3nyyonGa9fMjM1UqggQspMEiOig6QLAXPUmTjzzPWmiVp+LVrPYnQwVV/NEjqLY1cnz/loIYJJYm69CbdBbTpxoUueMm24pH6x/PB3/AFthVtRpCabKPfyNA38pt72teMaWSol2UCIVRNxvJPX1w4cvx/KP0UH0fHutmso0KZIPQkEfY2w/2Su2S4U+hIEtRrEqYKm39MH/ACtk38NiqI75oksXqhP2djo0jzsGk3FvIpnBbV4NkasakQ9pRTHt2vjlDl3J06qVaelXVgREi8R0tcWwaqfOwyq3pmpleSQNB8dtSEmQsDUQRquTcKQoP+UYoZz4ZjwnWnVVWqEs9SpSFV2Jn8zHywIuBIidycEVfjaoKmswQLR/pH9cS1OLK1QKp1eRiYI6Mg/riP2P9PQ+ifwVvE+CB3ZWlGEgOonYxcH5x9j69MC3EOXq1NfEK0qlOSPFRSVkdG/MhHUOBhpjhVWtUNRW0AuxURbTsZjeSCfritnuXK61UdapUgBYQkBgSGIbe2lSBMwDi636POp8WKNvHjyhY7pGIhkXY+cOT6m33wy8zymKgmvllL3l6DeE29rAaCY6ld5wO5r4d+ZtNWooG3iLqmw6oZBmRtg6f4DkgelUHT6Yp1cwGMsZjZRtjdqcj1AbaSvUkEHpJAggjeIaT2BsKz8tVFJ8qehJO3fTEj2OBoPJGISXM/8AYY6MbDF3iHC6i6QSG1GAFne1gIG8jDc4B8KsotKl49IvV0gu3iMAW7AAgQDb6YDpT5HmXXgXHLfLlcvUDMKAFn16g5EiQEUFiIZSYtBG8wTbl/N0MtSeoHo1y6q4ILU3GkmNCslz4kiemmYI+YmzHJmVK09JqKUP7NwwLKu+kFwfID5tJtPuZFOPcvNlleqjTRVg0imGZTMeYExpuSWE36CcUjIt9C5MNJdgbx7jJbL6JF6gAEydIVWM/wDvb+I6YJfhh8PBWIzWcp/shBpU2H+If3mH/pjoPzeoBkRrZai+apBapqBqiK809EAsAd3a5kk4+hKmY03aB2AGw9v0xSJ72xKeyTPZsUx/hyI39Ptjzl82GUEgKv1xAeOdBTJP6Y8U5Y6qxgflUbfXGlUvRLT9nz8an5mYFSICx+kbDSeo39ZOHPwbiCulNqBYKdJzDJuRo3E+Y1A0SwEhZFyFATv4ZpJZkYW0yLDt7AdR+nXBpybVqeGomFuKhBFidv8ASDsSLARtvjLklNdgmvwKObOOjLZWouXk0aiOtPTearG4QmWNPSz1CRMkEAiTga+H+QVqVUO3h+YObg+ZCDMmxCsFJWdzBOMLnPNk1VSl+0Sj5EvqCz2jc/lkzYDrfF7lOpppBVMaKmsXBAaNieoEkfbticT/AFpDVXQwVzTVAMy0K1Bnine5gqZm4LiGQR1X5px7/FaGXNwD4wp0wm2nUfKdV5NwrQNgAJgAjR5gYsmYI+VSNO5id5/eF49Ce5xaTjoSoXYAirA0lbLa422bdoFz0OLOGJyOcxKMlkq9KoQ7VA5RlQGAagJWD8oUva8HVsDuq9E+YlfCMgJG3+UARBBglpE9zMYYnEswcxQaii+PVkMSAWdkUliBquIWFiZi4k4BK1EqSKukCAUVgRHYwIZRJuTE+pvidrQ89lQUCZFTwybeGJgfTTAWnHeJP/ux5ag0S1MGqNlm8d2Qfu9Ba3QgYseGTd1U1B8iyBI7QLFYuotPSZx23kirp/aTJvttFQqLg3iLDYxBGJD7KrUSkP4ZLmzCflLeguCwmAdvtHsZYI3ghak1djN19IFmIMhpI62GLDFafRxrtE3Wd1EX17EAxEix3x5U6WOXDPrJsYtPRdMkwR8xm0C3luDiqnnBohiGE3PykLutrgAAt1EzYb44QKgGh1ASC5ZY1RbXABkfl077GLmJ1rlxppuAyiWJWAyrfcAmE3vuLiCAMe0JaGRqYp//AFJQAMe7L1U9ANj0U4IPBEGXV4iimtO99iO66QZ1HcCSNr2Me1Ql5bSqGNLCpAbtF7/5u15gxj21EfLCjLm82Bn3ksag7XAB2gzj1lskWMVKHlU+RUeC/XQp8xcEXLiY7iQMdoGzxUWouojxQZOlQ5BMb+W5hd7b/Q4koZ11oMz1KwqsE8MbgkvebblDImNrTNuZ3ItTValWmVdbimrdAYDECWUCAD3tcHFU1RT858RTWGw/Lf5hsW7r8u+56lygqmFVL4gOA1J1CnQAGhpLXEkXubWFgQROL68/KGLhXUGmYAVSSxKmCJ+Wxk77YE+EZco5pyWdJN1OlbbTGoCPMdtovJwV5Hh1NFDSDqVAZuVc3Cm07mBPSJjbCLDLZoXysiXkxuH845hARYxe87/9+uNBedcywnRPhS5h/wAukgn6avfHed4PTAZmfwjqPl0jTMbG8wb7yAPrGe9JqbQdEQQPUMIIibyJ36bmMUePRmeV+zXp8+19IaGiSCdQP37Dpj0vxFeVDK0tGkFJJnaLTftgYqU3UGFDMZEgX02JkbB4gQOn3xJkMuKb+LB8W0BLlW6E3hR1i5JjYAjC8RlkDBueG+VqN9iCh7E9PYn6HscT5LmyhVcJ4Shj0uCI3scDVHPKsMfmGoL5hGi2q5WOg2a0dceuElalbW+kOWp6T1iHkSYm0bemB/S9hVphfxmpSpKrGmASbH16HbbFkc3QW1eXyDSBcneSIxn84ZHXRpA7ErP3+30OBVaL1KpSjqE2gksFB3nsBJi9ha+Eqavwa8NxCew7qcyyx0zpSnaQABfe8EmF6nGfkmp1FLVM1dxdA2kLPQeXcTvgKr1n0tDFoGkk2O8TAP6GYnGdk6Z8RF1sAWUGD0JA64pjw5Ncuhc2aH/KD/Ock0cxE5lmZT5WZ0ZxeY1ldRE3hiY6RgtTiFZDLUlrLvNMjUPoxg/cYEMzyMEUsMxUAAkyot9iP4YA/wDjNdKZqmpA1EICfM4BgkAdB3PWY2w85LIcZHVT5noMSqyjx8lRSjfZgJ+k49hi1yZ9BgG4bwfN5igg1UG1rIDu4IJFp8hEi15xZzeR4hkoJo0nQsVB8RbmCRBB1wQCfMv2w7yWv8kcpXpmrT+AtWDqzVJjNj4bWt21d4tt6Y1uX/hFWoU3p1MzTdXnVpRgWBEEE6rAgkGIPYjDRx1ibbryIoS8CkX4GsSS+YRiZ/I3XofNcf16YuZX4Mim6tTekijdAjEMYiTLb3t7DDPxzAXT2Fra0LpPhS3iFjWQiIA0Gx773JFj7DHmn8J2AaayGSSvlaFWLAX6GThj45h/soXhIB5D4ZmkhZawOYKadZXy3jUNIiVO2k/xE4pcw/CNsxUDpWUeVQdasxJWRM6hbTAgQLWwyccOFdNh4oUlT4DqSpNZJG5CMJ7CA0QLdOna2KT/APw/1A5dM2snbUjWJBk+Ui5n0A9dsOjHMDQdCSy//wAPVVA4XOqNXXQ1h02a7biexPfHpvgBXNMJ+Mpj2psBp/d+aYm/aenXDrx3jjtCVb4B5i2nO0gT858EyxBtN79N99zfFjLfARpK1M0nhQZRKRufVmeQAdo27by4sdY47Qsct8DcstJFbzusGWZtBaINk0sP+Y7C0WxvcO5CGVn8KaSki+qnYH00wdG50k73m5wYY5jjtCcz3wIq1Kwq/i0BWbaGuSTuQ06YNx9OuK1L4AZhdZGfWWMg+G0hv3p1TqAtIg3+mHZjmCDihPcI+CGYoKR+MpNMiTSaQvadU7km+1++NDJfB+qkg5ikynceGw22Pzb4aOOY7Z2kLep8KqjkGpXRiCbaDBHSb3I7mR6Y8Zf4T1kYuuaUPAjyHSO4iSSvSCdrbYZeOYPJncULRvhBKqpaiY3bQwb2BBiPcGNvbLqfAt76cxTE96Z26ixG+G+Mcx3Jg4ITTfAarp0jNUwpM2ptM9Ot+m/6Yt8M+CNSiI/FIfMhH7NvysSR81ge38cNvHWA2Hihc8f5HqPT0+MoKLqkUyY3i2qSTDQBO3TFLI8jGigVc1Sgf/bcliYuYNyZ/Q9jDQakpMkAkbEjvv8AfHXgL+6PsP76D7DAT0MJTNfCNtTsM5TCMzT+yYhfmO+qPyn12tfHKHwVqo6v+LpkKUe1Jr6m8oEtuSOtsOr8Ml/KvbYbdva5+5xzwVuNIg2IjcQB/C2HWSl0gOUwM4pwIVaBoiqEYQslCZlZGx/WYkHC7b4FsfDernlZBby0W+VSZF2tJmLGSdsPlaC/uj7Dpjr8Oojyjy7WFvbthE9BBHhfBkpso8ZDHlA0MDMC1+okfr2MeuMcHXNrTp06qghvEnQxBAQiJ2B/aKbnBWuXUbKo9gPb+FvbHYy6jZQI2gC3S30th6t15Akf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8565" y="1905000"/>
            <a:ext cx="7620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00" b="1" i="1" dirty="0">
                <a:solidFill>
                  <a:schemeClr val="bg1"/>
                </a:solidFill>
              </a:rPr>
              <a:t>Fans want</a:t>
            </a:r>
            <a:br>
              <a:rPr lang="en-US" sz="9400" b="1" i="1" dirty="0">
                <a:solidFill>
                  <a:schemeClr val="bg1"/>
                </a:solidFill>
              </a:rPr>
            </a:br>
            <a:r>
              <a:rPr lang="en-US" sz="9400" b="1" i="1" dirty="0">
                <a:solidFill>
                  <a:schemeClr val="bg1"/>
                </a:solidFill>
              </a:rPr>
              <a:t>to look like</a:t>
            </a:r>
          </a:p>
          <a:p>
            <a:pPr algn="ctr"/>
            <a:r>
              <a:rPr lang="en-US" sz="9400" b="1" i="1" dirty="0">
                <a:solidFill>
                  <a:schemeClr val="bg1"/>
                </a:solidFill>
              </a:rPr>
              <a:t>their heroes.</a:t>
            </a:r>
          </a:p>
        </p:txBody>
      </p:sp>
    </p:spTree>
    <p:extLst>
      <p:ext uri="{BB962C8B-B14F-4D97-AF65-F5344CB8AC3E}">
        <p14:creationId xmlns:p14="http://schemas.microsoft.com/office/powerpoint/2010/main" val="277477735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What can sports teach us about zeal and discipleship?</a:t>
            </a:r>
          </a:p>
        </p:txBody>
      </p:sp>
      <p:sp>
        <p:nvSpPr>
          <p:cNvPr id="2" name="AutoShape 6" descr="data:image/jpeg;base64,/9j/4AAQSkZJRgABAQAAAQABAAD/2wCEAAkGBhQSERUUExMWFRUWGBoaGBgYGB0dHBwaHBgaHiAdHB4bHSYfHRwjGhwVHy8gIycpLCwtHB4xNTAqNSYsLCkBCQoKDgwOGg8PGiwkHyUpKSwsLCwpLCwsKSksLCwsLCwsKSwsLCwsLCwsLCksKSwsLCwsLCwsLCwsLCwsLCwsLP/AABEIALoBDwMBIgACEQEDEQH/xAAcAAACAwADAQAAAAAAAAAAAAAGBwMEBQABAgj/xABEEAACAQIEBAQEAwYEBAQHAAABAhEDIQAEEjEFBkFREyJhcQcygZEUQqEjUrHB0fAzYnLhFZKy8RYkU4IIF0Njc6LC/8QAGQEAAwEBAQAAAAAAAAAAAAAAAQIDBAAF/8QAJREAAwACAgIDAQACAwAAAAAAAAECAxESITFBBBNRIjJhQlJx/9oADAMBAAIRAxEAPwBSNQdqkwSCcNzlX4P0qlNamb1Sb6AYt6xfAj8OmR83TWpELLX9O+HXV5gorReqHBWmCTB7Y0tShO2DvHeEcKyFPSwVDB0gEyf1wo83zENR0iBNsUea+YWzeZeq35jYdh0xZ5M5LrcRqlaZCU0vUqt8qA/xY3hf4YV3voKnXZpZHm3TAI+2CLheVGcErt1nBzy98GeGoktqzLdWZiBP+lCI9jONyl8NcpSk0A1E/wCViR9mJwsqd/0O8la6PnbiNFkqOsHysymB1BOPdCgTvAw5eNcvLWoVMsfKyOSCQPnk+e3Rv54UPGeAZlKvglGB7AWI9+oxL7Y7K/Rkeuj3meLI0LWzDvp2Bdmj2F4x5yuWy9ZgFqkXE9wJubjtjT4J8O6tVaniL4bKmtAROq5F+3oPfGly1yRVpOtUOrSNoIIBG17fQ4WflTvRR/DvXQKc5cu0stmFp0a4ral1M0CxJNrEjaD9cbfKOSqU48KmXPfGXzyIzzEBRZR5RAkKJ26/0w0+Qaq/hlhdhfFsmTi+iGLFy6Z1ROZiXpx7HFijme9sEFLiQaRpNvTALzJmn1kU1IJNrWw+PLy8nZcHF/yMfg+cDJv0wr/iOrV8+KajUQqhR7ySfT39MEnKRNKnNRjfecS5bhIr5utmKbKYCKOtwL3Bsflw2elMOkQww3egV4X8K61WDWqolMH5UliffYYYfB+BZfKqKaLfqTEn6/yxo5LKAUwGJmL4k/CqnygfQY8lt15PVWp6QMc3cKoZqk9JoVuhMWPQ98JgU3ytQ0gQYvqSYPvIx9EIwZyGpMBFyYgn74CeJfDmkaz13qPoYmFUbL2k4rLmJEuaqgDyfHtgRPqMMfgHGEFMa7GMCvMPJVDLolbLs2ljBR9/cYzs9nalOlMT2xvwf9kYs1dcGWviBzDlyDpOptoA2wECuXp9cR1cpVqS0TN8HfKHIy+D4mYPsvb39cPl/ppsXFtJpC7pVnExilXrkm+G9neWcvB0DSfbC05m4C1GoWA8pwrnXaBt+GGvKD0GpKsCYvjYPAVNSemL3w05PQ5Sm7LdhJ+uCXmDg4Sg+ix0mPeMaYfWmZ6T8ik5qzFHxtFNVYLuY6/7Yz3NRaYeyqTAAInaflF49dsZLu7t5CRB36k42KHMdOnQenXpU2qGNDgnUsG4IFiCLXxnd7e2WUtLo5luLVRA1NpPfa2Ic5U8xMQTuMZR5hCuXWmb9Dt9B0xcq8yHOVEDCnTI8qwIkdiet8GMkpPRzht6N/lHiiHUjjzevUYyuYcsDWIXbE2c4S1MScWuH8HDDVucK8yfTRT6X6YPcsLqrhZILAgkYO+LpGQq00mQOnUDGLlcilKqKijfHefztTU4UwrCPvjJbrm5S7RpWOVCpvpi+Jx9Kcg8rLQ4dQR3FMtFV+7Mw6+wIA9hj5z/AAR8UKVO/wBxP9MPTJ5mrUrVJ1CmJAmLwBBXsOmDWXh2hMeL7HoNzwn/ANDMAESYnckySe5Jx3luYKlJxTzC77MNsYPLfA67FmqtFMfIwJ1t/IAd8b1fKGuUVidAE+pAMXOOWd1O6QLwqa0mVeJ5ulUqMabgnyhve+x62HTFOpkEYBm1GB0PvinzVxOjlczlqKgAXZz2DeUT9ZP0ONQEKO67/wB/XGHKn5a8no/Hvrr0VRReip0aGYiSHYgz73sNhbEFLJzS/ahC5JMpIAk/rF8X6vDKbiSqdyWUNfFarpkUFiW30QDpG5jpbHYlvSX6VyWkm2xbZrhdKvnYfaSfe+DfhdBct5V+XGDxj4d1KdTxabtVXcR8wHt1+mLNCm+gGSSO+NnyJcf0zF8a5pNBXWzUCVxm8QdWgkCcYuZ43UQbTjHfmJ2bz29MLjfJPRS6SpbKnOfMZnwqdo+YjF34Wc3platSnXbTTqgGdwHHeO4tPoMB2dQ1K7BbknBLwfkpY8Sq2oCJAOK3cqdMyTFXbcjuo1wQGGxuPriRxPWML7l74jUdRy+ZPgsh0q5+RgNpP5TEb29cGbMWXUragdipEH2IxircvtGparwyfMqq+Ynb1xynllemA4mRt74Fs5Iqq1UMKSkFiW39I7YMaZBuMNVdJgb9GZx3htGpQ0VIULdSfykdsKOvnQzmiq6mJgf19BF/QYYvPzutBiJNrAC0++F7wfhLrl6mYIJqPUAMC4piCfYTc7bDtjZ8e2p0Zs8Lpl3gy0UYIpVmUw1Qkxfog03tJ2P6CSWpnqCgKJ1G2kFnJPsCUAA3gncX6YGeGcFqVFLAQoEAlT6W94Cjb/fY4fy7WYg0kZiBBnaLi82MjqRIPe0NWTsmoIM1xRUbz0wqHbzSdM6f/aR1WTEjtfD5oya1A3h3Wwv0kf3+mC08hVXaKyoiEkkiJ7bdza4xX4zyYmWpN4dQkMLT++BMf8qwPaMNFN9+hblLrZpcncx06WXRHYDSAPtjnFObqWarLlKbS1QNJB2AUk37xOFXxXNuKRER64weEcTahXp1U+ZGDD+h9xIxR2mnx8gUcaSsP8j8JjV8Wma70ijQtgQV6dsTZX4IBDL1dV+g/rg94RxgZqlSrhSmtAYJ23BFsXeK8T8JVAVnZ5iPQbk9Bjxqu302erMStNIBeP8Aw2pVFVaSaYTp1YHc4A8z8OxRq6ahPQ+XYT0k9cNLKcSqUqymrJVhpAGqFJO8HfEPMb0zRMkaidWL4PzYmefegM43nVCBdN+mPHDOF1ysrscUM7lC7qZsDtg1ybsKaxjS3rSZGJVNsA62ZIpahcrirRo1WGoqT742qFRKYiPvj1Vz4IxtqVT2YE2lpsyqFddQJEMOhwxeG59no01pRre0ET+g64WebyL16irSVmqsYUKJJPthi/BPmNWFTKsFFUS6N+Zl2ZZ9D5oHQntjH8nF79mjBm4jQoo3hKHswUSBsMS5cgLMXEj6TP8APED8Yy9PyvXoqx3DVUB/VsTxI8tw15G0RvPtifYuxc8d5dXNvUzFSp4RLQG3lVMAaSR6mR364nyq+HTWiGL6YvUMGJAghBbpAJJgyT0x1x+oxrFbqi+VVHQTcj1O5jFilkLxI80b2vED+Qt298XUprTAqae0zMr56iz6Gd6VifKWAgdwPLPse2MvN1K1Kuho02hPNra4qLEmCJEDYXnVje47wwJeJB2HrBjcdifW2NvLOooKKq/O0BghsSbTaPSbfphoxxL5JAvNdLVM2eWqn4iklYfKbr3/ALnEfMnCVANZV2+eBuP3o7jFrlwhFNIAALdQOxNx9D/HGw+19sRtc1qgw+D3ItquSpvcEHC45go6cwwBsMFvxI4O+TrCpRZlpVZJXor9h2BFwPfC3r5xi83Zji+HB9c72dlzfZ6L3Dqa+MTtg4yWVdqDmkurSJJJAUW6k2n03wI8MoDxEUka3ZV9BqYCfWJwU/EbinhVPwieSjTUDSOvqe+31M4W8KqtsaMzmdIW+eqFmJNyd8cyXFsxQ/wK1SmOoViB9tsS1qINwQRiHRjqkmqYT8c5mzFTLZIPV1yrGpfzNpePN9LeuGPl69WtDZSoopkA6jJv2jocJoPIUdFn9TOL+R45Uy7g03ZARFj/AGDhK+NOSV/opGdw/wBGvmaFZVbx6wqLHyhY/nipy7xSmR4ZHlLeljFv4fpgU4dzLnc0WVaZzGkEuFW4UdfLGDDO1qCZall0AQhS5Cgs5OrSSF3YlrGSInsMD61jXbHrL9j1KNCvmKdImICx06Dtv/du2NHk7j1LNUy1I3UkEWn0MA7EX/7YAeKqr1/C1hXamwVWJXzFbDbe4mJ+uBnhvJefD+SnVprMNUWXAB7BDLW6D9MSVbexnOp0P3POBdjA/wBv72wrub/iJlS4yyMKkVF1EbBgdt733O2+IOXeQcwuYWtVqV/CptLCoNAqdCAk6hYkye2CXI/DWhRrOfEOgEsKQVROpp8zbssxa2wxpx2/CM1yl5BLnH8K5FMZN6Bb5GDRqJvISCr2BFiN7m2B7Pcn0xSlXhh179RY+kWwXc48JObWnD/hzTV6mphCKRUKaWcWUt5oPp6nAXk+BOaQSrWpqB+62uTMz5TH64ao71IMeTa2xmcnZJv+HUdJBZQY9bm2POd59oUJSsGV429cY3JXEFyJZPxHi0WuFYQynqQZIg9rY0eZ+DZPiYBNTw3GzW+x6R7487J8a1e2uj0Jzy50n2YnLvMVOtUenT1FnuCTOkdcb3G+DIev5cCvGOUKuRylRsoSaikMXW50LJb6AXxmcB5xqkac1uRAcfzGKLH/AMkFZF/jfk81aJpgybg43OC8UlL4rvwhnBNmn5ca3DspleH0Q2afzNsoEtf/AC9B64vO8iJt/TWwEqgkYhev5ZxMao2nGjyuUpl806hqdCGCn89QmKaekt5j/lRsa6/0efK/Q/4dmMvwTLLUrLrzlZdXhiNQB2WfyIOrdTIAMQFS7g1HdVCa2ZoUm2ok6QTeLx7Y9cQ4lUzFVqtVi9RzLH+QHQAWA6DEOFS9vycTLAG2NfljjtWhmKISo60zUQMoY6SpcAyNiIxiDEtKmWIC7kgD3Jt+uOdfpyQ+M7Q0EuHhi5I8qnsQJIsIGw/lizluHrWjVaRuqieu5Hvsf54WGa4tm6dVDWPiUXJCNThwSBOwuDc2IFpMYvUfiRUVmTLZdqhpiSTJj3Uxpk9SZxk5mjgNDM8JUqNQDRsCPfpefbAzx3jBYmhl18SovmqEfLTUX8xn5yRAXffGFw3j3Ec5mTQzSNlx4TuKdMhNYBAIZlLOAfMIkdMWMry7mPKpqJSQ3WnSU2827EGCdP5jPbFceQS8b9mjwPmYtUXVVyqlWY1POQRTmFCqbsY3JgTtOOl+LtMFg2Xe20OL+4MRb3wq+PweJ5oA/IQsdLBZP/NOL1DKLAMb4pS29k10FHN3xETOZd6H4aJghi8lSDYgad+n1OF8mXCkkTPeZj9MaT6STO2IalIdLjDKkugNMy3R1OoGSIII3BG1vfB18Q+HvmkoZykhmpTHiLFww3BHo2ofbAnpi4+/bB/ynxzx08Gqbk2PZ/yt6Bo0n1g9cLT9hQqEBBggqeoOJkoFmCqCSbAAbn0w1M5w4EnUACszI2jGfl8vR0O6GmtU+VRsxMiwkbQZgGT2O2BPfTGa9g3kOXVQasxUA/yJv9T0+n3xdTilCkf2VJVPc3Y/Ug/xGMmrWZiT98VatM40JJCN/hujmjS+tRof99PKxHqVifrjeyfFUr5nIZlr1WqeDVAWFAqK4Uk/vHSLGflJEWGFxVQg4OeQq7KAGrUkpR4zB2AM0KysBdSYbW3y3kT0gxypPsaaaNL4sZam+TWrTZRUoVtLBTcFt79wQpB7HAbypzbn2qrTSu5k/mMget77Am2M7jme/FZo1dMUwShJEHU2oqNzeAze07TGK2TqvQqr4ZAafKbRO15HY4xeOka12uz6A/EVc0h06YpgRrJAqVI7qJCgTsNyO2Ml87UqGMzoV18qeE2okdWY9Ft+aNpxQ4Lqr01WqyagIH7s7kxcG/fE3E8tSyyM9TM6tKkkLAXabAW+2+Gx03QHEqe2YPH8yQlUE1pqpTo0hTMq7jM1mIZZk6li4BgHoSJAs2r06rowZWDEEEEEX6g4IeTObqmukahXwq+abVTTzOSBSCeUKXt5wDMGYjFfnTiyZzOPWpLCtpVfUKNM37kEewGN0WtmFy0YX4g9zifL8SZCCCQcc/AHY7jfETZYg4sqFcsP+TOZqilvKHRQS4I3B3v+WQDfbYYXvML0qOZqop8mommCIOgmVH0FvocXMjxBqJJBIsevXSRP2Zh9cV+IKuYpGRLKJU9Y6j23P0wmSFS2jppp6YZcjcWp0cjUzFesraW00aJPmJ+v5T6bQfbGJwvhFTilV61SWZj36DaPS1sR8i0Kf4lq1dGqU8rTDrSAkPVsqL6C5YyIESbYOuUqLR4gI1kksQIGpiSYAsBJ2x59X2pR6ES2m2KOrUinqH5t/wDTgi4zlvw+VyuVP+IR+IrejVBFNT6rSv7ucdcn8FGazlKkRKDzP/oS5H1ML9ceebMwz5/NFjJFeov0VtKj6KAPpjRT7MujJWniVKeO1XE6LhHYyR48G22L2Vo6SsGCCDPqDb9cQA4pZjMFTM/K7D/9iR+hGJuthSHFw7N0s9S8qAZlRq8MWIIMkoD+Qk9JiYPQnLpcD8et4lDMHLVGGmoRI1Ra5HWIBB7TgC4kmtQJIJurAwQ24gjaQSMb3JvGppqrElk8pJ6wLH3Kwfv2xPitFeTYZ8I4VS4ZW8V6lSpqGl6mhiP3jEAmJglmN8bGT414lOrUpiaMnQxgE+wH5Z73x6pcYd6YhwARZVWWP1NhPtjMzObPhu51wAbsYA+kKBOHx296SDULW2xU/hdWdzTbklT9Wv8AwnE4RleAbHFThnEhFWuT/iVCQP8AIDpB/Q41csdSk+pj+/tirv8AozqeiA0yekjEZo4vqBGOjR9sKrG4mY9PHeTzbUn1Ax0+/wDvGNBsvilxDKeXeLjFJtb7Ec9GzzBzktbL02Fqxlay+qgQ09dQJv3U4HMjVepOksJ3AJ/WOl/1xVGTJfQTuQJ9D1/jgm/8GZjh7guymlUGkOD8r7hWU3BNxaRtfDqlK6OS35OZLgzEERa2LVTgBAJIPfGfm+Z2BBUWZLxtKlwf4fpitS53YjzdRiTysqoRPn+BhUWpMEtBBNoNhHWcUMpnKgNKMs1T8PWR9Q+XQxJWmxjyydVz6jtifM8ZSsUvZYkD6x7De/pg05GGVq0a4qafELKyk7j90DqL6jI67bDA5tgcpeAU4plkpVKtMUUopSrgqh+XwyjmNTKCyt+4VOuVEExOaOFPUr1aK02Z6bP5Y8xVWiwMEsBvYHqQLwV8fpBtbHM06zvSDs4dX0hPDUs4CqQIDsAFt0mDiCu60m8ampQyCWVSCrOoqIZ8R0UmXEAydJJF8Tc7GmtA1nqWeoUjVFKrTRSBJOm52ABMk72AOxxmZzI5utSp1qo8jOyqTVnUyinYKpvDTEX8xn5ZBLxnmWpmSFqspCzpUKFA6TCj5otPTpG2Kr0f/L0dNQuHzDqqNpZSQaR8hAADCWkmBdo1Xx0riddciFVy9OnlEl6bqKr1mIQqW1Eoq6TquyR542Eb4iy9cMmtLASsHcKGIH1jr74OP/AdbN1/w9fw9OWoCmDGztT1TKOJ0s0ibwZIM4AeIBqKlNKrpOixPQxG2xjfvBxTvQi1s0avEEW8dx+v+2IxnEJmOh/jgey9fyFSSYYwTv8A2Rj0eLgDTT8zn7AdSThU2P0WcxUavUFKlTJkx6k9h2H9TtGDJeQXy1FarkVHOsNTA8oDU2Ag7sQ+kE7XMbSRXlDjoyWY8RlLrpYMBEkm8ibDzAfQnfGjk+fKjVKreZzWqoQuonSilvIDER5lUQPpjXO0u2Zr78BJytnaQqZhYSirlDTEfKTTUFb7EMvU9bYIeGOqFgGB80QsGW6xHsfscL3mTmTNNH4gogdaVNqahdRWkWKypJP5nuSJkYrPzSqhfDDqVPoBtFoPY7frjA8WsnOV5N05U8fFvwFHwZy8vmKvZUQH3JY/9K4E+blNPiGaViL1na3ZzqH10ss/XDD+EGRK5AvF6lVyfZYT+KtgU+JfI9ahVq5tZqUKjF2IuaZY3DD92dm22Bg72p9tGZLoHUOPc4yqPENIvde/b364vZeuHupn2xMYvUYxmcQszjuVYfaP5DE750ILkYycxnPEMzG8e39j9cA42eE5vxaTL+enBH02/W31xYybLTrqZPh1wAYsQSZQj1DSo98YPC8y1OqG33UwftbGs1LxKDqTBUkqL7G5A+skexxzW0FPT2FFPnrMZBtDgVaZ+RxYn36T9sD3NvxMr50HL01KI5g3kx29PX0xs8CzOUzeWb8UD+IpWIUwak/Ky9Ln5rWuesYFuO0qVCmQigVanlFySAbE/W+Ex1W3teCuVRpcX5KGWzH7Mx1GkewED+uDHg7fswNyN/eMAyKQwUXA7bQN8GPBakLc7/xw7Il2vVjHSZjHjiA8wjrivTO4wAmgtfGNn+IhqwANkDT/AKjAP22+hxDxXjPhDSpmq1lHb1PoMZeWp6QQTPc9zcn9ScFANNc4HqpAJQ1FUx8xVmAIH8vXFluKV2rfhq1cvRovUVA7TtqUQT5jEQASY9MVeAcIqVCzqyqtDRUYkwf8QfLaJADG/wC77Yt5Tlr/AIpnK5NQpK6gYkWZRBFvy+uHu5xztjYsdZK6B3iHF4YlPl1NI9WHm+8Bh668cyjK63aPTr9sE3MvwpOUy71abtWAUagFgqQZ1RJleh6je4mFykzb9MSjJORbkbJFQ9UFGUyrGpppIzNvpUFye5gC8LI2/NgxyvDKlJQPDbxaoZYYOslqbWkQfKBIHcTjO+CqH8eGa/7OpH0A/mf0w4ua+X/xuValq0PIemxvpdQYn0ILKfRsNy0xPQAZGoj08tSSiyuKjUizH9kgdWI0qLyh0kmIkXMEYycvTaqpRaLkCiih2pIPOiyvmOhVDKBLyzEON5GC7lXl+plMsaZrkF6jBtOzAFdMa/lnS02kho6SNDk2KjZjcCqKdYN4YTzHWrwwMPDbGBaMHf4AVtHhlUOVak4qEeVCpVjIJFje++NzlfgrZkojI6qlSsa7KQXKlbaleCGEwITZupsCTj2SIz1GpUO+mkoEszOoe7agupdFyQbkqLSSLHJyEqpTQPJRXzU6hLMabEzqYaRc/vBrD8s4YGytkOBZrL1awoqo8Ylqat+zkNqu4VfIAqodIE2IxjZz4X1ypFSvSBWAT5iTI3+UbmcH+a5yyyK1QspIKjXIKgE6Qbd5Nh3OMrmH4g5DQYr6jbanUvHaUj9cFejtsRmf4JXOafKLNU02I8gJn1AF4wVcI+G1YJ5wKU7kkFj2spIH1P0wTci1krVc1XSdFSt5ZEGAq7iT1PfBdXXGO81c3KPQxfHlyqoVfHuTRQoNUBZtFz7df6/TA1lXrU28RRoMeXUVkAjcA3Bg7xOHbmcsrIysLMCD7ERhCZR1p1iWioqTIYWYixkH1J+2NuJ8l2ZPkTxrojp1S9WXYszG5O8YucQzICjGVl6+qpJgSZsIHeABsPTG3l8+aZ1KEP8ArUMPsbf2MV5JGfXQ7uSa2jIZbzXakrE9y3mJ+5wT03Zx5YI2Mm3tGAT4ZcSo5zJU0UkVaCLTqDtAgEejAT9COmC+jQNNunvjHTZVdgvzR8HKNdWqZbTQrH8qz4THsV/JPdbD93CQ45wbMZKs1KtTei46HqO6sLMvqCcfV1CpIGMbnfhVLM0Vp10V1LiAbEHSZIIuD7HB5JLYZl1Wj5SaqTuSffFvIVbge/8ALDN4/wDA5oL5OpqG/h1DDeweNJ+se+F5nOB1srWCV6TU23AYbidwRYieoOOnJNeA1jqfKJa1xfpifhmZ8+kn5tp2n/fFvhfA6+aZloUmqsq6mCiSBMT98ZnFeGVcvUKVqb03EEq4Km+xg4YmElHNaUJarAWxWLiOlu/TGStHWxquY3gbsZ9Tt9MdZLiSmNdiBGruOxx3n+Ih/Kgt1MROCA6p3BP2EnHnK8y+EShWwIgz2xJkVnGPx/L6apI2t94wBgsqcyUW0mYjdTvjDzvNbXFIR/mO/wBBjL4XwWtmGCUKT1GPRRODPh3wXzpvWRUHY1Fn66ScK6leR1FV4QIZGuQTUe5P5mP8NyT7Ys/8TZj5VAjqf6Y2OcuWjkadMRDsSJHYDvv264GeH1OkSScNP9LaBScvTCfh2fqDLmmWs7TAAG3UkXPYTsAY3wxPhfwwqKlUg3AUfxP8sDfKvKL12BPlpLbV1YjfT9ZvthuZLKrSphEACgQBjB8nMn/CPSwYnE8mdZp4GEf8QcrlVzK+Ei0yQTU07G9vLsDvtGG1zJxEUqTMTsCcIfMZkvmS7fnE/rt9sJ8SG6dHfKpKFPthX8MOI06WcV6jrTQ06gBcgACwAk9TBw1+L8z5c5St4eapaxTfToqrq1RbTDTM7RhDvVH19O2LmWrIBecejo8w0+C8S/F1qGVR6iCqQKoLnRrgFmgH/Kxv6epwfcqcVy9LMldclmqgMxC6g9UiUQDTH7OnJBUlgx0xj18PeW8uMumcpgGqpqlvKNQBhTHsqkx3Zu4wO828NoUM29dW8NKyEh/PHiPvpWmjMGkFxBVT3NwHfkQ1uaFrvXOYSBlHFOmXqLT0tZyD5yTdXOlwF+ZRc3OlyVkVo1NX7dQx1aahViFWRTTy3FmMAwYKxMzhbVuYXqVklk0+LIqZjUSvlCh3UN4RYKq307ge+DLl3MKKIrLUlmfUXdtKkh5BJMAAzM239Mc+kFGH8QeBHLZikjCEFMut92arUJLbXUaVEzHc4Cs5WLHyxb1H9cNSrxAZ2q1atTVgBpTxFDReTGoe2ONkKOkiKYWPMAoAj1tEY5vQUZvwmQii4NoqN+oU4PK2A34d+GBWFIQgqtF56Lt6YMq4tbHnV/mz1sb/AIX/AIZvECdJ074+ecyrBAx/OT1E7np7zj6FzjQD6YVOY4GmZqVKk6E1sOwCpCzHeVJ+uPSwLc9HnfKeqAUEiG9cWm8wmTH92xyplxJhTHToT6ntbENJzTO09xjt99kS7wHmGvlHLUKrUywho6iZg/XD+5L5mTOZZaxYaxZx2cC/0O49Dj5uQ4PfhO1U5wpS+QoTVB2gfKf9WogD3OBkW52dL0x/5biSd7+uK3MVSRSi41H/AKf++MvKKSe2LXGzCUx0D/8A8nGV03LNOJatFzKm2Fn8WeECrmsiCSoqVPBZgLgM1OD+rHDGylS2An4uUdWT1izUnVwRYiDH8CcZ8fVo3Zp3DDnlHk+hw6nFGWZyDUqNGpo22sFEmFHc7kzhQfGmlq4nVHanSI/5MHPwW49Ur5B/GqvVZK7LqdizadFMgSZMAlsCHxC5r4dVzFZhlq1avq8Jmep4aKKflmmFkkyDd1+nTHpaPI2Dfw85Fq8SqkA6KKECrU6ifyoOrkA+g3PQF4D4c8PpaFXJ0ie7gubdTqJBP0wsOTeZ04ZmNNIeLRzvhPTZ3CaDNSnFSAQCKkoxmBp1CQQMbvxU49XbRVy2aBy1M+FU8CpBWqb+codiukAE2IPU37R2xi5rkvJOhQ5SgsiJSkiMPUMqgg+uED8Q+RK+RrEuNdBzFOqNjvAYflcDpsYt6E3wp5rrtxFKL1nenVVwVdi11RnBGomDY7bg39C/450J4Zr/AHKtP7EOv8WGAwot/DvgdChkqJpIAalNGZt2YlQTJ95tsMb+beMZnJSachlgd/Bp/qoP88X8+1jjzT1JXYlvjbmJfLj/APIf+jAnyFwoVs2uoSqeYjudgPvf6Y2PjDnw+bRAfkS/ux/oBi58MeT6+aoVqlIqisdBdmIAhQSTF4hthE9SBONvf1aXkyU5+7deEMvhefp6vDVkLLA0h0EdgASJPoMX34wksoYaksyyJU+o3GM7gfImSywEgZx99T/4Q9AoJVvcz9MXuZaC1VEoF0fIUgFfQWkC2wMHqD0894Ma6Vdm1Zslf1x6Fr8ReZgT4QO9z7YXmaqSUYdDiPjVao1dzVkOGIYdiOmO+HEv5OmoN9pH88ephxLHGjzc2V5L2TVs0UJBEjElLiYP5SPc4k4jnKY7MwxleZ5Owxwg6eCpUp5TL+HpU6QXAPzhzqM7wwBgGDYAHYYEeY+P+JTyrPSqfh0UqHBBYzAmYA1LpAINp1C043eCcu5hqNJlqESiET/pGAbj2WOXzb03Zmo+J+0FM9416QfLIMxNpAx0P9BX+ivm+IJpJUq+rUFUzIECHMGJgmBJ7mIAxa/8RVlASpTJdbpYgJ3OjYsbCT264JOX/iRksllwtHJo1XdnqKC7G+5jTYxsAI6Yhyz1+LVNSwqiRbZRMhY6ATsB19cU3rsXz0Dp53zSoENd10iIELt7AHG5wQ5irlHrZmu/gEkhSSSxFtzeCbQLWwecI+HOWoAVKqK7C8sAZP1wC8/8zBn8OnARNgBb7be3+2J72N4IuROahRrZnxLKVLgdtFtI7WI+2DA815fVNU5zNskz+FY08uD1AKkM4ExrYmY2AthacgZjTn6bEap8QQQCDqpOIINiJ39MPHhWXCUwFAUAAACwHt2xK2oreu2asUvJOm9JGXwzmLLZoO9A1hTpoWrZaqNZ8MHzVKNXU2l1Hm8MmGhhA3AZxvhmjMvk6bailRltMtqIbUQNhDAkmw74OuI8OUGpVpAJXamyaxaZ21RYwwUyQdo2Jwn+beMtUzj1qc0WKorKpjSyoqsttxqW30xrxZE1sy5sTl6ZNzZww0DSJIOpTLAyJUxBtuBHvI7YHWbV3xYzXEK1YDxGLBRCiQAPYbT64ra+5j7YV+QLwVqcYePwc4KKeTNYjzV2Mf6EkD7trP2wpDydnAD/AOVq2E2Qn7Rv9MfRXL2TWjRo0RHkpKI9lAJ+84F71oC8lqqRTM381oHfecVOL54sKQjdjHvp6+uL9VQzAbwGn0237Wxhcx1lWmupgrFxovdtwY+hOMLb3o14+mmL7mzm2rV1inUenTWDT0mBUXxDTYki864gAxAMicEXLPJz5jKKc5XqstRRFHULJuCxIJkiDAiLSegE+J5FauRZwScxl1FKqCttCuSCmm0jykg3Ig2wWcG528akhpoSdIBHQEAAidv7GL5a4StIOFfZb5MzOcuDjhuTFPI1KtLVWVnioddTykeWIMIzUQQOtRJ2xU4fyN+Jy9Tidclh4xNfLoCrhVeK7dCrglqgQDYR1gb3GOLNFCuuh6+UreMlKbvTKhaiLP54AYQJsYuBjqjzdTGaOYyNRXo5pga+Xc6WSpABqr0DEDzKd4kTbTSK3KZDLOraAHnnk1sm4am3jZWoNVCsLhlNwpIsG69mFx1AwMiag/Za6q06hVnRAWkCSG0SA8AmJPXfDky/NGRyoqUqLGoKjSaOpWpUid9II8qlvNokidgJxhc686U/DVaTipmNQKsskUwtvYggsunYz6DFEtrZL2VOSOR1qBcxnHanlxP7NVY1aiifm0AmnTPUCWInaxwYfErnPKZvh1bL5aoKzvoCJTVp8rq03UeUKpxLyvxxnooaoRXi4QmPSJM4A+F8HXN8UzGXQlUqVKq6lE6UDFiY7BlQR1BjEotW9GjLj+tJjf5e4hTeiopsGCgKQCJBAFiNwY6HE3Fa0Ix9MAWXKZbP0FovqRh4NQAKumKclKgVQPFWqPEJm3iEAAb7fMnH1Sk15aD9cZ6xca0bMWXnPIQXMOcNXNVnJmajfYGB+gGNfk/mc0Er5d2IpV1Abt/iUy3r5qaMn1wM1GmT3xMMt5AerTH0j/fGtztaPN5d7PpHg+cVqalIiBAGwHSMXs4x07YTvw45tZf2TmY29sF/FueWesuWyyeI5MNHSZEC8FrqZNgREG+PLj49c3B69fJlQrF58SsoFzIcCNa391/nEYGa7hIVCZjznuew9Bt6mfTDE5+4aaupgylVnV5wxSpqEXmAGB/w1J0wZ2wHZzLmjpWrQlwFJ3EFrgH1iPrI6Y9SVqVJ5VtVTpGXRy+ogQZ98an4YQBZUA3Ji+K75ioNkFMdwJOI10G7N4h9ZwBQ+y3xYqqgQUkqQsBlBQCBAJkkQLWAE4B865clqjSTcgbSf1N8ePGDWmB2XE4ywa7eVBtO5xxxToZDXsLY3+CcWq5AlqFU0ywhrKwMbSGBFuhiRfGZV4sB5aSz69MVHRj5qht2wTgh4v8AEnPVRpNcwZtopj+CYFs3VLG5JO7E9TiQnd236DFY444Ivh/SnOL6Bj+kfzw8svUtGEd8OyfxggEyjCBfqMOvIKxWSD/QW37br98Zc0t0b/jtKPPsrcXr6UJx8/Z3NF6juTdmJP1OHLzrxHRSczsrH6xA/UjCSjF8K1JD5L3WiWnRZu+DLkv4X1c6PEqP4NC4DkSzkfuLNwDuxMdBJmIeTvh3mc3pqMBRy5I87yNQm/hru3+qy+uH0c5SpqqafDVQFUaYAAEACLRGNWPHy7ZkqteBR0uc6OkEhA0xEEWjp6z/ABGLx5lRTDIyERIOpYmYJkW2P2OF44BKvqiDAt1/hHWf0w587xTwgvgU6v4nxFSqyXZpAZ1Z76yyeZWIOmQfKfLiORVHsEUn6MWhzVRm1R19qpxcXi9N1K+O+kyCNQIvv/3xzh/CHr1lrVEFPKamZwpLaXgjUzN5ixYAVKgFiJJBDEZNbIZTMcQajT0jK0EKAoVF7EjWBLR5gCSSFXfE03T1sdtLshznKmXaTTzNRCwg3mR2N7iMZdDlrMUNfgZqk6sJZWDCYBg22b1BHrg3oct5eqG1hKJpN5TpKCqttL1BqB8NpKwmm4JB2UQ1uXqHgDN6WQbNlxUfVMwQWYkiou5GnTpkaZ8wLx1+nLKti9q8rZmvEhWi8iqvXrBxJ/8ALysEZySAokiQ0/Y374K6vDUy+WWq1Wo2umdOgqIdEJIIIOpBpPmkG1xcaQ8c+5k0SHNMqbQQ0+3b1+mFXOfOgtzRX4Zk2y9RnpspkRBkdQcWeLM9cLuCpJlWGxibddhjBqcSYQYEG4g/7fTFijxYhgGVjPQESf7/AFxf7OtaE4972aA4lm6SnwmaAImJI+04q8t8frZSqlSmGDh5ZgktpkSBP70X/wC87+R53SkuhaTr1IgE+5uf1xpUviDRmGQhpiDT69tpn0xm5NPqS3nyyonGa9fMjM1UqggQspMEiOig6QLAXPUmTjzzPWmiVp+LVrPYnQwVV/NEjqLY1cnz/loIYJJYm69CbdBbTpxoUueMm24pH6x/PB3/AFthVtRpCabKPfyNA38pt72teMaWSol2UCIVRNxvJPX1w4cvx/KP0UH0fHutmso0KZIPQkEfY2w/2Su2S4U+hIEtRrEqYKm39MH/ACtk38NiqI75oksXqhP2djo0jzsGk3FvIpnBbV4NkasakQ9pRTHt2vjlDl3J06qVaelXVgREi8R0tcWwaqfOwyq3pmpleSQNB8dtSEmQsDUQRquTcKQoP+UYoZz4ZjwnWnVVWqEs9SpSFV2Jn8zHywIuBIidycEVfjaoKmswQLR/pH9cS1OLK1QKp1eRiYI6Mg/riP2P9PQ+ifwVvE+CB3ZWlGEgOonYxcH5x9j69MC3EOXq1NfEK0qlOSPFRSVkdG/MhHUOBhpjhVWtUNRW0AuxURbTsZjeSCfritnuXK61UdapUgBYQkBgSGIbe2lSBMwDi636POp8WKNvHjyhY7pGIhkXY+cOT6m33wy8zymKgmvllL3l6DeE29rAaCY6ld5wO5r4d+ZtNWooG3iLqmw6oZBmRtg6f4DkgelUHT6Yp1cwGMsZjZRtjdqcj1AbaSvUkEHpJAggjeIaT2BsKz8tVFJ8qehJO3fTEj2OBoPJGISXM/8AYY6MbDF3iHC6i6QSG1GAFne1gIG8jDc4B8KsotKl49IvV0gu3iMAW7AAgQDb6YDpT5HmXXgXHLfLlcvUDMKAFn16g5EiQEUFiIZSYtBG8wTbl/N0MtSeoHo1y6q4ILU3GkmNCslz4kiemmYI+YmzHJmVK09JqKUP7NwwLKu+kFwfID5tJtPuZFOPcvNlleqjTRVg0imGZTMeYExpuSWE36CcUjIt9C5MNJdgbx7jJbL6JF6gAEydIVWM/wDvb+I6YJfhh8PBWIzWcp/shBpU2H+If3mH/pjoPzeoBkRrZai+apBapqBqiK809EAsAd3a5kk4+hKmY03aB2AGw9v0xSJ72xKeyTPZsUx/hyI39Ptjzl82GUEgKv1xAeOdBTJP6Y8U5Y6qxgflUbfXGlUvRLT9nz8an5mYFSICx+kbDSeo39ZOHPwbiCulNqBYKdJzDJuRo3E+Y1A0SwEhZFyFATv4ZpJZkYW0yLDt7AdR+nXBpybVqeGomFuKhBFidv8ASDsSLARtvjLklNdgmvwKObOOjLZWouXk0aiOtPTearG4QmWNPSz1CRMkEAiTga+H+QVqVUO3h+YObg+ZCDMmxCsFJWdzBOMLnPNk1VSl+0Sj5EvqCz2jc/lkzYDrfF7lOpppBVMaKmsXBAaNieoEkfbticT/AFpDVXQwVzTVAMy0K1Bnine5gqZm4LiGQR1X5px7/FaGXNwD4wp0wm2nUfKdV5NwrQNgAJgAjR5gYsmYI+VSNO5id5/eF49Ce5xaTjoSoXYAirA0lbLa422bdoFz0OLOGJyOcxKMlkq9KoQ7VA5RlQGAagJWD8oUva8HVsDuq9E+YlfCMgJG3+UARBBglpE9zMYYnEswcxQaii+PVkMSAWdkUliBquIWFiZi4k4BK1EqSKukCAUVgRHYwIZRJuTE+pvidrQ89lQUCZFTwybeGJgfTTAWnHeJP/ux5ag0S1MGqNlm8d2Qfu9Ba3QgYseGTd1U1B8iyBI7QLFYuotPSZx23kirp/aTJvttFQqLg3iLDYxBGJD7KrUSkP4ZLmzCflLeguCwmAdvtHsZYI3ghak1djN19IFmIMhpI62GLDFafRxrtE3Wd1EX17EAxEix3x5U6WOXDPrJsYtPRdMkwR8xm0C3luDiqnnBohiGE3PykLutrgAAt1EzYb44QKgGh1ASC5ZY1RbXABkfl077GLmJ1rlxppuAyiWJWAyrfcAmE3vuLiCAMe0JaGRqYp//AFJQAMe7L1U9ANj0U4IPBEGXV4iimtO99iO66QZ1HcCSNr2Me1Ql5bSqGNLCpAbtF7/5u15gxj21EfLCjLm82Bn3ksag7XAB2gzj1lskWMVKHlU+RUeC/XQp8xcEXLiY7iQMdoGzxUWouojxQZOlQ5BMb+W5hd7b/Q4koZ11oMz1KwqsE8MbgkvebblDImNrTNuZ3ItTValWmVdbimrdAYDECWUCAD3tcHFU1RT858RTWGw/Lf5hsW7r8u+56lygqmFVL4gOA1J1CnQAGhpLXEkXubWFgQROL68/KGLhXUGmYAVSSxKmCJ+Wxk77YE+EZco5pyWdJN1OlbbTGoCPMdtovJwV5Hh1NFDSDqVAZuVc3Cm07mBPSJjbCLDLZoXysiXkxuH845hARYxe87/9+uNBedcywnRPhS5h/wAukgn6avfHed4PTAZmfwjqPl0jTMbG8wb7yAPrGe9JqbQdEQQPUMIIibyJ36bmMUePRmeV+zXp8+19IaGiSCdQP37Dpj0vxFeVDK0tGkFJJnaLTftgYqU3UGFDMZEgX02JkbB4gQOn3xJkMuKb+LB8W0BLlW6E3hR1i5JjYAjC8RlkDBueG+VqN9iCh7E9PYn6HscT5LmyhVcJ4Shj0uCI3scDVHPKsMfmGoL5hGi2q5WOg2a0dceuElalbW+kOWp6T1iHkSYm0bemB/S9hVphfxmpSpKrGmASbH16HbbFkc3QW1eXyDSBcneSIxn84ZHXRpA7ErP3+30OBVaL1KpSjqE2gksFB3nsBJi9ha+Eqavwa8NxCew7qcyyx0zpSnaQABfe8EmF6nGfkmp1FLVM1dxdA2kLPQeXcTvgKr1n0tDFoGkk2O8TAP6GYnGdk6Z8RF1sAWUGD0JA64pjw5Ncuhc2aH/KD/Ock0cxE5lmZT5WZ0ZxeY1ldRE3hiY6RgtTiFZDLUlrLvNMjUPoxg/cYEMzyMEUsMxUAAkyot9iP4YA/wDjNdKZqmpA1EICfM4BgkAdB3PWY2w85LIcZHVT5noMSqyjx8lRSjfZgJ+k49hi1yZ9BgG4bwfN5igg1UG1rIDu4IJFp8hEi15xZzeR4hkoJo0nQsVB8RbmCRBB1wQCfMv2w7yWv8kcpXpmrT+AtWDqzVJjNj4bWt21d4tt6Y1uX/hFWoU3p1MzTdXnVpRgWBEEE6rAgkGIPYjDRx1ibbryIoS8CkX4GsSS+YRiZ/I3XofNcf16YuZX4Mim6tTekijdAjEMYiTLb3t7DDPxzAXT2Fra0LpPhS3iFjWQiIA0Gx773JFj7DHmn8J2AaayGSSvlaFWLAX6GThj45h/soXhIB5D4ZmkhZawOYKadZXy3jUNIiVO2k/xE4pcw/CNsxUDpWUeVQdasxJWRM6hbTAgQLWwyccOFdNh4oUlT4DqSpNZJG5CMJ7CA0QLdOna2KT/APw/1A5dM2snbUjWJBk+Ui5n0A9dsOjHMDQdCSy//wAPVVA4XOqNXXQ1h02a7biexPfHpvgBXNMJ+Mpj2psBp/d+aYm/aenXDrx3jjtCVb4B5i2nO0gT858EyxBtN79N99zfFjLfARpK1M0nhQZRKRufVmeQAdo27by4sdY47Qsct8DcstJFbzusGWZtBaINk0sP+Y7C0WxvcO5CGVn8KaSki+qnYH00wdG50k73m5wYY5jjtCcz3wIq1Kwq/i0BWbaGuSTuQ06YNx9OuK1L4AZhdZGfWWMg+G0hv3p1TqAtIg3+mHZjmCDihPcI+CGYoKR+MpNMiTSaQvadU7km+1++NDJfB+qkg5ikynceGw22Pzb4aOOY7Z2kLep8KqjkGpXRiCbaDBHSb3I7mR6Y8Zf4T1kYuuaUPAjyHSO4iSSvSCdrbYZeOYPJncULRvhBKqpaiY3bQwb2BBiPcGNvbLqfAt76cxTE96Z26ixG+G+Mcx3Jg4ITTfAarp0jNUwpM2ptM9Ot+m/6Yt8M+CNSiI/FIfMhH7NvysSR81ge38cNvHWA2Hihc8f5HqPT0+MoKLqkUyY3i2qSTDQBO3TFLI8jGigVc1Sgf/bcliYuYNyZ/Q9jDQakpMkAkbEjvv8AfHXgL+6PsP76D7DAT0MJTNfCNtTsM5TCMzT+yYhfmO+qPyn12tfHKHwVqo6v+LpkKUe1Jr6m8oEtuSOtsOr8Ml/KvbYbdva5+5xzwVuNIg2IjcQB/C2HWSl0gOUwM4pwIVaBoiqEYQslCZlZGx/WYkHC7b4FsfDernlZBby0W+VSZF2tJmLGSdsPlaC/uj7Dpjr8Oojyjy7WFvbthE9BBHhfBkpso8ZDHlA0MDMC1+okfr2MeuMcHXNrTp06qghvEnQxBAQiJ2B/aKbnBWuXUbKo9gPb+FvbHYy6jZQI2gC3S30th6t15Akf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6287" y="20574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400" b="1" i="1" dirty="0">
                <a:solidFill>
                  <a:schemeClr val="bg1"/>
                </a:solidFill>
              </a:rPr>
              <a:t>Fans stake their hopes and dreams on their team.</a:t>
            </a:r>
          </a:p>
        </p:txBody>
      </p:sp>
    </p:spTree>
    <p:extLst>
      <p:ext uri="{BB962C8B-B14F-4D97-AF65-F5344CB8AC3E}">
        <p14:creationId xmlns:p14="http://schemas.microsoft.com/office/powerpoint/2010/main" val="24438322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What can sports teach us about zeal and discipleship?</a:t>
            </a:r>
          </a:p>
        </p:txBody>
      </p:sp>
      <p:sp>
        <p:nvSpPr>
          <p:cNvPr id="2" name="AutoShape 6" descr="data:image/jpeg;base64,/9j/4AAQSkZJRgABAQAAAQABAAD/2wCEAAkGBhQSERUUExMWFRUWGBoaGBgYGB0dHBwaHBgaHiAdHB4bHSYfHRwjGhwVHy8gIycpLCwtHB4xNTAqNSYsLCkBCQoKDgwOGg8PGiwkHyUpKSwsLCwpLCwsKSksLCwsLCwsKSwsLCwsLCwsLCksKSwsLCwsLCwsLCwsLCwsLCwsLP/AABEIALoBDwMBIgACEQEDEQH/xAAcAAACAwADAQAAAAAAAAAAAAAGBwMEBQABAgj/xABEEAACAQIEBAQEAwYEBAQHAAABAhEDIQAEEjEFBkFREyJhcQcygZEUQqEjUrHB0fAzYnLhFZKy8RYkU4IIF0Njc6LC/8QAGQEAAwEBAQAAAAAAAAAAAAAAAQIDBAAF/8QAJREAAwACAgIDAQACAwAAAAAAAAECAxESITFBBBNRIjJhQlJx/9oADAMBAAIRAxEAPwBSNQdqkwSCcNzlX4P0qlNamb1Sb6AYt6xfAj8OmR83TWpELLX9O+HXV5gorReqHBWmCTB7Y0tShO2DvHeEcKyFPSwVDB0gEyf1wo83zENR0iBNsUea+YWzeZeq35jYdh0xZ5M5LrcRqlaZCU0vUqt8qA/xY3hf4YV3voKnXZpZHm3TAI+2CLheVGcErt1nBzy98GeGoktqzLdWZiBP+lCI9jONyl8NcpSk0A1E/wCViR9mJwsqd/0O8la6PnbiNFkqOsHysymB1BOPdCgTvAw5eNcvLWoVMsfKyOSCQPnk+e3Rv54UPGeAZlKvglGB7AWI9+oxL7Y7K/Rkeuj3meLI0LWzDvp2Bdmj2F4x5yuWy9ZgFqkXE9wJubjtjT4J8O6tVaniL4bKmtAROq5F+3oPfGly1yRVpOtUOrSNoIIBG17fQ4WflTvRR/DvXQKc5cu0stmFp0a4ral1M0CxJNrEjaD9cbfKOSqU48KmXPfGXzyIzzEBRZR5RAkKJ26/0w0+Qaq/hlhdhfFsmTi+iGLFy6Z1ROZiXpx7HFijme9sEFLiQaRpNvTALzJmn1kU1IJNrWw+PLy8nZcHF/yMfg+cDJv0wr/iOrV8+KajUQqhR7ySfT39MEnKRNKnNRjfecS5bhIr5utmKbKYCKOtwL3Bsflw2elMOkQww3egV4X8K61WDWqolMH5UliffYYYfB+BZfKqKaLfqTEn6/yxo5LKAUwGJmL4k/CqnygfQY8lt15PVWp6QMc3cKoZqk9JoVuhMWPQ98JgU3ytQ0gQYvqSYPvIx9EIwZyGpMBFyYgn74CeJfDmkaz13qPoYmFUbL2k4rLmJEuaqgDyfHtgRPqMMfgHGEFMa7GMCvMPJVDLolbLs2ljBR9/cYzs9nalOlMT2xvwf9kYs1dcGWviBzDlyDpOptoA2wECuXp9cR1cpVqS0TN8HfKHIy+D4mYPsvb39cPl/ppsXFtJpC7pVnExilXrkm+G9neWcvB0DSfbC05m4C1GoWA8pwrnXaBt+GGvKD0GpKsCYvjYPAVNSemL3w05PQ5Sm7LdhJ+uCXmDg4Sg+ix0mPeMaYfWmZ6T8ik5qzFHxtFNVYLuY6/7Yz3NRaYeyqTAAInaflF49dsZLu7t5CRB36k42KHMdOnQenXpU2qGNDgnUsG4IFiCLXxnd7e2WUtLo5luLVRA1NpPfa2Ic5U8xMQTuMZR5hCuXWmb9Dt9B0xcq8yHOVEDCnTI8qwIkdiet8GMkpPRzht6N/lHiiHUjjzevUYyuYcsDWIXbE2c4S1MScWuH8HDDVucK8yfTRT6X6YPcsLqrhZILAgkYO+LpGQq00mQOnUDGLlcilKqKijfHefztTU4UwrCPvjJbrm5S7RpWOVCpvpi+Jx9Kcg8rLQ4dQR3FMtFV+7Mw6+wIA9hj5z/AAR8UKVO/wBxP9MPTJ5mrUrVJ1CmJAmLwBBXsOmDWXh2hMeL7HoNzwn/ANDMAESYnckySe5Jx3luYKlJxTzC77MNsYPLfA67FmqtFMfIwJ1t/IAd8b1fKGuUVidAE+pAMXOOWd1O6QLwqa0mVeJ5ulUqMabgnyhve+x62HTFOpkEYBm1GB0PvinzVxOjlczlqKgAXZz2DeUT9ZP0ONQEKO67/wB/XGHKn5a8no/Hvrr0VRReip0aGYiSHYgz73sNhbEFLJzS/ahC5JMpIAk/rF8X6vDKbiSqdyWUNfFarpkUFiW30QDpG5jpbHYlvSX6VyWkm2xbZrhdKvnYfaSfe+DfhdBct5V+XGDxj4d1KdTxabtVXcR8wHt1+mLNCm+gGSSO+NnyJcf0zF8a5pNBXWzUCVxm8QdWgkCcYuZ43UQbTjHfmJ2bz29MLjfJPRS6SpbKnOfMZnwqdo+YjF34Wc3platSnXbTTqgGdwHHeO4tPoMB2dQ1K7BbknBLwfkpY8Sq2oCJAOK3cqdMyTFXbcjuo1wQGGxuPriRxPWML7l74jUdRy+ZPgsh0q5+RgNpP5TEb29cGbMWXUragdipEH2IxircvtGparwyfMqq+Ynb1xynllemA4mRt74Fs5Iqq1UMKSkFiW39I7YMaZBuMNVdJgb9GZx3htGpQ0VIULdSfykdsKOvnQzmiq6mJgf19BF/QYYvPzutBiJNrAC0++F7wfhLrl6mYIJqPUAMC4piCfYTc7bDtjZ8e2p0Zs8Lpl3gy0UYIpVmUw1Qkxfog03tJ2P6CSWpnqCgKJ1G2kFnJPsCUAA3gncX6YGeGcFqVFLAQoEAlT6W94Cjb/fY4fy7WYg0kZiBBnaLi82MjqRIPe0NWTsmoIM1xRUbz0wqHbzSdM6f/aR1WTEjtfD5oya1A3h3Wwv0kf3+mC08hVXaKyoiEkkiJ7bdza4xX4zyYmWpN4dQkMLT++BMf8qwPaMNFN9+hblLrZpcncx06WXRHYDSAPtjnFObqWarLlKbS1QNJB2AUk37xOFXxXNuKRER64weEcTahXp1U+ZGDD+h9xIxR2mnx8gUcaSsP8j8JjV8Wma70ijQtgQV6dsTZX4IBDL1dV+g/rg94RxgZqlSrhSmtAYJ23BFsXeK8T8JVAVnZ5iPQbk9Bjxqu302erMStNIBeP8Aw2pVFVaSaYTp1YHc4A8z8OxRq6ahPQ+XYT0k9cNLKcSqUqymrJVhpAGqFJO8HfEPMb0zRMkaidWL4PzYmefegM43nVCBdN+mPHDOF1ysrscUM7lC7qZsDtg1ybsKaxjS3rSZGJVNsA62ZIpahcrirRo1WGoqT742qFRKYiPvj1Vz4IxtqVT2YE2lpsyqFddQJEMOhwxeG59no01pRre0ET+g64WebyL16irSVmqsYUKJJPthi/BPmNWFTKsFFUS6N+Zl2ZZ9D5oHQntjH8nF79mjBm4jQoo3hKHswUSBsMS5cgLMXEj6TP8APED8Yy9PyvXoqx3DVUB/VsTxI8tw15G0RvPtifYuxc8d5dXNvUzFSp4RLQG3lVMAaSR6mR364nyq+HTWiGL6YvUMGJAghBbpAJJgyT0x1x+oxrFbqi+VVHQTcj1O5jFilkLxI80b2vED+Qt298XUprTAqae0zMr56iz6Gd6VifKWAgdwPLPse2MvN1K1Kuho02hPNra4qLEmCJEDYXnVje47wwJeJB2HrBjcdifW2NvLOooKKq/O0BghsSbTaPSbfphoxxL5JAvNdLVM2eWqn4iklYfKbr3/ALnEfMnCVANZV2+eBuP3o7jFrlwhFNIAALdQOxNx9D/HGw+19sRtc1qgw+D3ItquSpvcEHC45go6cwwBsMFvxI4O+TrCpRZlpVZJXor9h2BFwPfC3r5xi83Zji+HB9c72dlzfZ6L3Dqa+MTtg4yWVdqDmkurSJJJAUW6k2n03wI8MoDxEUka3ZV9BqYCfWJwU/EbinhVPwieSjTUDSOvqe+31M4W8KqtsaMzmdIW+eqFmJNyd8cyXFsxQ/wK1SmOoViB9tsS1qINwQRiHRjqkmqYT8c5mzFTLZIPV1yrGpfzNpePN9LeuGPl69WtDZSoopkA6jJv2jocJoPIUdFn9TOL+R45Uy7g03ZARFj/AGDhK+NOSV/opGdw/wBGvmaFZVbx6wqLHyhY/nipy7xSmR4ZHlLeljFv4fpgU4dzLnc0WVaZzGkEuFW4UdfLGDDO1qCZall0AQhS5Cgs5OrSSF3YlrGSInsMD61jXbHrL9j1KNCvmKdImICx06Dtv/du2NHk7j1LNUy1I3UkEWn0MA7EX/7YAeKqr1/C1hXamwVWJXzFbDbe4mJ+uBnhvJefD+SnVprMNUWXAB7BDLW6D9MSVbexnOp0P3POBdjA/wBv72wrub/iJlS4yyMKkVF1EbBgdt733O2+IOXeQcwuYWtVqV/CptLCoNAqdCAk6hYkye2CXI/DWhRrOfEOgEsKQVROpp8zbssxa2wxpx2/CM1yl5BLnH8K5FMZN6Bb5GDRqJvISCr2BFiN7m2B7Pcn0xSlXhh179RY+kWwXc48JObWnD/hzTV6mphCKRUKaWcWUt5oPp6nAXk+BOaQSrWpqB+62uTMz5TH64ao71IMeTa2xmcnZJv+HUdJBZQY9bm2POd59oUJSsGV429cY3JXEFyJZPxHi0WuFYQynqQZIg9rY0eZ+DZPiYBNTw3GzW+x6R7487J8a1e2uj0Jzy50n2YnLvMVOtUenT1FnuCTOkdcb3G+DIev5cCvGOUKuRylRsoSaikMXW50LJb6AXxmcB5xqkac1uRAcfzGKLH/AMkFZF/jfk81aJpgybg43OC8UlL4rvwhnBNmn5ca3DspleH0Q2afzNsoEtf/AC9B64vO8iJt/TWwEqgkYhev5ZxMao2nGjyuUpl806hqdCGCn89QmKaekt5j/lRsa6/0efK/Q/4dmMvwTLLUrLrzlZdXhiNQB2WfyIOrdTIAMQFS7g1HdVCa2ZoUm2ok6QTeLx7Y9cQ4lUzFVqtVi9RzLH+QHQAWA6DEOFS9vycTLAG2NfljjtWhmKISo60zUQMoY6SpcAyNiIxiDEtKmWIC7kgD3Jt+uOdfpyQ+M7Q0EuHhi5I8qnsQJIsIGw/lizluHrWjVaRuqieu5Hvsf54WGa4tm6dVDWPiUXJCNThwSBOwuDc2IFpMYvUfiRUVmTLZdqhpiSTJj3Uxpk9SZxk5mjgNDM8JUqNQDRsCPfpefbAzx3jBYmhl18SovmqEfLTUX8xn5yRAXffGFw3j3Ec5mTQzSNlx4TuKdMhNYBAIZlLOAfMIkdMWMry7mPKpqJSQ3WnSU2827EGCdP5jPbFceQS8b9mjwPmYtUXVVyqlWY1POQRTmFCqbsY3JgTtOOl+LtMFg2Xe20OL+4MRb3wq+PweJ5oA/IQsdLBZP/NOL1DKLAMb4pS29k10FHN3xETOZd6H4aJghi8lSDYgad+n1OF8mXCkkTPeZj9MaT6STO2IalIdLjDKkugNMy3R1OoGSIII3BG1vfB18Q+HvmkoZykhmpTHiLFww3BHo2ofbAnpi4+/bB/ynxzx08Gqbk2PZ/yt6Bo0n1g9cLT9hQqEBBggqeoOJkoFmCqCSbAAbn0w1M5w4EnUACszI2jGfl8vR0O6GmtU+VRsxMiwkbQZgGT2O2BPfTGa9g3kOXVQasxUA/yJv9T0+n3xdTilCkf2VJVPc3Y/Ug/xGMmrWZiT98VatM40JJCN/hujmjS+tRof99PKxHqVifrjeyfFUr5nIZlr1WqeDVAWFAqK4Uk/vHSLGflJEWGFxVQg4OeQq7KAGrUkpR4zB2AM0KysBdSYbW3y3kT0gxypPsaaaNL4sZam+TWrTZRUoVtLBTcFt79wQpB7HAbypzbn2qrTSu5k/mMget77Am2M7jme/FZo1dMUwShJEHU2oqNzeAze07TGK2TqvQqr4ZAafKbRO15HY4xeOka12uz6A/EVc0h06YpgRrJAqVI7qJCgTsNyO2Ml87UqGMzoV18qeE2okdWY9Ft+aNpxQ4Lqr01WqyagIH7s7kxcG/fE3E8tSyyM9TM6tKkkLAXabAW+2+Gx03QHEqe2YPH8yQlUE1pqpTo0hTMq7jM1mIZZk6li4BgHoSJAs2r06rowZWDEEEEEX6g4IeTObqmukahXwq+abVTTzOSBSCeUKXt5wDMGYjFfnTiyZzOPWpLCtpVfUKNM37kEewGN0WtmFy0YX4g9zifL8SZCCCQcc/AHY7jfETZYg4sqFcsP+TOZqilvKHRQS4I3B3v+WQDfbYYXvML0qOZqop8mommCIOgmVH0FvocXMjxBqJJBIsevXSRP2Zh9cV+IKuYpGRLKJU9Y6j23P0wmSFS2jppp6YZcjcWp0cjUzFesraW00aJPmJ+v5T6bQfbGJwvhFTilV61SWZj36DaPS1sR8i0Kf4lq1dGqU8rTDrSAkPVsqL6C5YyIESbYOuUqLR4gI1kksQIGpiSYAsBJ2x59X2pR6ES2m2KOrUinqH5t/wDTgi4zlvw+VyuVP+IR+IrejVBFNT6rSv7ucdcn8FGazlKkRKDzP/oS5H1ML9ceebMwz5/NFjJFeov0VtKj6KAPpjRT7MujJWniVKeO1XE6LhHYyR48G22L2Vo6SsGCCDPqDb9cQA4pZjMFTM/K7D/9iR+hGJuthSHFw7N0s9S8qAZlRq8MWIIMkoD+Qk9JiYPQnLpcD8et4lDMHLVGGmoRI1Ra5HWIBB7TgC4kmtQJIJurAwQ24gjaQSMb3JvGppqrElk8pJ6wLH3Kwfv2xPitFeTYZ8I4VS4ZW8V6lSpqGl6mhiP3jEAmJglmN8bGT414lOrUpiaMnQxgE+wH5Z73x6pcYd6YhwARZVWWP1NhPtjMzObPhu51wAbsYA+kKBOHx296SDULW2xU/hdWdzTbklT9Wv8AwnE4RleAbHFThnEhFWuT/iVCQP8AIDpB/Q41csdSk+pj+/tirv8AozqeiA0yekjEZo4vqBGOjR9sKrG4mY9PHeTzbUn1Ax0+/wDvGNBsvilxDKeXeLjFJtb7Ec9GzzBzktbL02Fqxlay+qgQ09dQJv3U4HMjVepOksJ3AJ/WOl/1xVGTJfQTuQJ9D1/jgm/8GZjh7guymlUGkOD8r7hWU3BNxaRtfDqlK6OS35OZLgzEERa2LVTgBAJIPfGfm+Z2BBUWZLxtKlwf4fpitS53YjzdRiTysqoRPn+BhUWpMEtBBNoNhHWcUMpnKgNKMs1T8PWR9Q+XQxJWmxjyydVz6jtifM8ZSsUvZYkD6x7De/pg05GGVq0a4qafELKyk7j90DqL6jI67bDA5tgcpeAU4plkpVKtMUUopSrgqh+XwyjmNTKCyt+4VOuVEExOaOFPUr1aK02Z6bP5Y8xVWiwMEsBvYHqQLwV8fpBtbHM06zvSDs4dX0hPDUs4CqQIDsAFt0mDiCu60m8ampQyCWVSCrOoqIZ8R0UmXEAydJJF8Tc7GmtA1nqWeoUjVFKrTRSBJOm52ABMk72AOxxmZzI5utSp1qo8jOyqTVnUyinYKpvDTEX8xn5ZBLxnmWpmSFqspCzpUKFA6TCj5otPTpG2Kr0f/L0dNQuHzDqqNpZSQaR8hAADCWkmBdo1Xx0riddciFVy9OnlEl6bqKr1mIQqW1Eoq6TquyR542Eb4iy9cMmtLASsHcKGIH1jr74OP/AdbN1/w9fw9OWoCmDGztT1TKOJ0s0ibwZIM4AeIBqKlNKrpOixPQxG2xjfvBxTvQi1s0avEEW8dx+v+2IxnEJmOh/jgey9fyFSSYYwTv8A2Rj0eLgDTT8zn7AdSThU2P0WcxUavUFKlTJkx6k9h2H9TtGDJeQXy1FarkVHOsNTA8oDU2Ag7sQ+kE7XMbSRXlDjoyWY8RlLrpYMBEkm8ibDzAfQnfGjk+fKjVKreZzWqoQuonSilvIDER5lUQPpjXO0u2Zr78BJytnaQqZhYSirlDTEfKTTUFb7EMvU9bYIeGOqFgGB80QsGW6xHsfscL3mTmTNNH4gogdaVNqahdRWkWKypJP5nuSJkYrPzSqhfDDqVPoBtFoPY7frjA8WsnOV5N05U8fFvwFHwZy8vmKvZUQH3JY/9K4E+blNPiGaViL1na3ZzqH10ss/XDD+EGRK5AvF6lVyfZYT+KtgU+JfI9ahVq5tZqUKjF2IuaZY3DD92dm22Bg72p9tGZLoHUOPc4yqPENIvde/b364vZeuHupn2xMYvUYxmcQszjuVYfaP5DE750ILkYycxnPEMzG8e39j9cA42eE5vxaTL+enBH02/W31xYybLTrqZPh1wAYsQSZQj1DSo98YPC8y1OqG33UwftbGs1LxKDqTBUkqL7G5A+skexxzW0FPT2FFPnrMZBtDgVaZ+RxYn36T9sD3NvxMr50HL01KI5g3kx29PX0xs8CzOUzeWb8UD+IpWIUwak/Ky9Ln5rWuesYFuO0qVCmQigVanlFySAbE/W+Ex1W3teCuVRpcX5KGWzH7Mx1GkewED+uDHg7fswNyN/eMAyKQwUXA7bQN8GPBakLc7/xw7Il2vVjHSZjHjiA8wjrivTO4wAmgtfGNn+IhqwANkDT/AKjAP22+hxDxXjPhDSpmq1lHb1PoMZeWp6QQTPc9zcn9ScFANNc4HqpAJQ1FUx8xVmAIH8vXFluKV2rfhq1cvRovUVA7TtqUQT5jEQASY9MVeAcIqVCzqyqtDRUYkwf8QfLaJADG/wC77Yt5Tlr/AIpnK5NQpK6gYkWZRBFvy+uHu5xztjYsdZK6B3iHF4YlPl1NI9WHm+8Bh668cyjK63aPTr9sE3MvwpOUy71abtWAUagFgqQZ1RJleh6je4mFykzb9MSjJORbkbJFQ9UFGUyrGpppIzNvpUFye5gC8LI2/NgxyvDKlJQPDbxaoZYYOslqbWkQfKBIHcTjO+CqH8eGa/7OpH0A/mf0w4ua+X/xuValq0PIemxvpdQYn0ILKfRsNy0xPQAZGoj08tSSiyuKjUizH9kgdWI0qLyh0kmIkXMEYycvTaqpRaLkCiih2pIPOiyvmOhVDKBLyzEON5GC7lXl+plMsaZrkF6jBtOzAFdMa/lnS02kho6SNDk2KjZjcCqKdYN4YTzHWrwwMPDbGBaMHf4AVtHhlUOVak4qEeVCpVjIJFje++NzlfgrZkojI6qlSsa7KQXKlbaleCGEwITZupsCTj2SIz1GpUO+mkoEszOoe7agupdFyQbkqLSSLHJyEqpTQPJRXzU6hLMabEzqYaRc/vBrD8s4YGytkOBZrL1awoqo8Ylqat+zkNqu4VfIAqodIE2IxjZz4X1ypFSvSBWAT5iTI3+UbmcH+a5yyyK1QspIKjXIKgE6Qbd5Nh3OMrmH4g5DQYr6jbanUvHaUj9cFejtsRmf4JXOafKLNU02I8gJn1AF4wVcI+G1YJ5wKU7kkFj2spIH1P0wTci1krVc1XSdFSt5ZEGAq7iT1PfBdXXGO81c3KPQxfHlyqoVfHuTRQoNUBZtFz7df6/TA1lXrU28RRoMeXUVkAjcA3Bg7xOHbmcsrIysLMCD7ERhCZR1p1iWioqTIYWYixkH1J+2NuJ8l2ZPkTxrojp1S9WXYszG5O8YucQzICjGVl6+qpJgSZsIHeABsPTG3l8+aZ1KEP8ArUMPsbf2MV5JGfXQ7uSa2jIZbzXakrE9y3mJ+5wT03Zx5YI2Mm3tGAT4ZcSo5zJU0UkVaCLTqDtAgEejAT9COmC+jQNNunvjHTZVdgvzR8HKNdWqZbTQrH8qz4THsV/JPdbD93CQ45wbMZKs1KtTei46HqO6sLMvqCcfV1CpIGMbnfhVLM0Vp10V1LiAbEHSZIIuD7HB5JLYZl1Wj5SaqTuSffFvIVbge/8ALDN4/wDA5oL5OpqG/h1DDeweNJ+se+F5nOB1srWCV6TU23AYbidwRYieoOOnJNeA1jqfKJa1xfpifhmZ8+kn5tp2n/fFvhfA6+aZloUmqsq6mCiSBMT98ZnFeGVcvUKVqb03EEq4Km+xg4YmElHNaUJarAWxWLiOlu/TGStHWxquY3gbsZ9Tt9MdZLiSmNdiBGruOxx3n+Ih/Kgt1MROCA6p3BP2EnHnK8y+EShWwIgz2xJkVnGPx/L6apI2t94wBgsqcyUW0mYjdTvjDzvNbXFIR/mO/wBBjL4XwWtmGCUKT1GPRRODPh3wXzpvWRUHY1Fn66ScK6leR1FV4QIZGuQTUe5P5mP8NyT7Ys/8TZj5VAjqf6Y2OcuWjkadMRDsSJHYDvv264GeH1OkSScNP9LaBScvTCfh2fqDLmmWs7TAAG3UkXPYTsAY3wxPhfwwqKlUg3AUfxP8sDfKvKL12BPlpLbV1YjfT9ZvthuZLKrSphEACgQBjB8nMn/CPSwYnE8mdZp4GEf8QcrlVzK+Ei0yQTU07G9vLsDvtGG1zJxEUqTMTsCcIfMZkvmS7fnE/rt9sJ8SG6dHfKpKFPthX8MOI06WcV6jrTQ06gBcgACwAk9TBw1+L8z5c5St4eapaxTfToqrq1RbTDTM7RhDvVH19O2LmWrIBecejo8w0+C8S/F1qGVR6iCqQKoLnRrgFmgH/Kxv6epwfcqcVy9LMldclmqgMxC6g9UiUQDTH7OnJBUlgx0xj18PeW8uMumcpgGqpqlvKNQBhTHsqkx3Zu4wO828NoUM29dW8NKyEh/PHiPvpWmjMGkFxBVT3NwHfkQ1uaFrvXOYSBlHFOmXqLT0tZyD5yTdXOlwF+ZRc3OlyVkVo1NX7dQx1aahViFWRTTy3FmMAwYKxMzhbVuYXqVklk0+LIqZjUSvlCh3UN4RYKq307ge+DLl3MKKIrLUlmfUXdtKkh5BJMAAzM239Mc+kFGH8QeBHLZikjCEFMut92arUJLbXUaVEzHc4Cs5WLHyxb1H9cNSrxAZ2q1atTVgBpTxFDReTGoe2ONkKOkiKYWPMAoAj1tEY5vQUZvwmQii4NoqN+oU4PK2A34d+GBWFIQgqtF56Lt6YMq4tbHnV/mz1sb/AIX/AIZvECdJ074+ecyrBAx/OT1E7np7zj6FzjQD6YVOY4GmZqVKk6E1sOwCpCzHeVJ+uPSwLc9HnfKeqAUEiG9cWm8wmTH92xyplxJhTHToT6ntbENJzTO09xjt99kS7wHmGvlHLUKrUywho6iZg/XD+5L5mTOZZaxYaxZx2cC/0O49Dj5uQ4PfhO1U5wpS+QoTVB2gfKf9WogD3OBkW52dL0x/5biSd7+uK3MVSRSi41H/AKf++MvKKSe2LXGzCUx0D/8A8nGV03LNOJatFzKm2Fn8WeECrmsiCSoqVPBZgLgM1OD+rHDGylS2An4uUdWT1izUnVwRYiDH8CcZ8fVo3Zp3DDnlHk+hw6nFGWZyDUqNGpo22sFEmFHc7kzhQfGmlq4nVHanSI/5MHPwW49Ur5B/GqvVZK7LqdizadFMgSZMAlsCHxC5r4dVzFZhlq1avq8Jmep4aKKflmmFkkyDd1+nTHpaPI2Dfw85Fq8SqkA6KKECrU6ifyoOrkA+g3PQF4D4c8PpaFXJ0ie7gubdTqJBP0wsOTeZ04ZmNNIeLRzvhPTZ3CaDNSnFSAQCKkoxmBp1CQQMbvxU49XbRVy2aBy1M+FU8CpBWqb+codiukAE2IPU37R2xi5rkvJOhQ5SgsiJSkiMPUMqgg+uED8Q+RK+RrEuNdBzFOqNjvAYflcDpsYt6E3wp5rrtxFKL1nenVVwVdi11RnBGomDY7bg39C/450J4Zr/AHKtP7EOv8WGAwot/DvgdChkqJpIAalNGZt2YlQTJ95tsMb+beMZnJSachlgd/Bp/qoP88X8+1jjzT1JXYlvjbmJfLj/APIf+jAnyFwoVs2uoSqeYjudgPvf6Y2PjDnw+bRAfkS/ux/oBi58MeT6+aoVqlIqisdBdmIAhQSTF4hthE9SBONvf1aXkyU5+7deEMvhefp6vDVkLLA0h0EdgASJPoMX34wksoYaksyyJU+o3GM7gfImSywEgZx99T/4Q9AoJVvcz9MXuZaC1VEoF0fIUgFfQWkC2wMHqD0894Ma6Vdm1Zslf1x6Fr8ReZgT4QO9z7YXmaqSUYdDiPjVao1dzVkOGIYdiOmO+HEv5OmoN9pH88ephxLHGjzc2V5L2TVs0UJBEjElLiYP5SPc4k4jnKY7MwxleZ5Owxwg6eCpUp5TL+HpU6QXAPzhzqM7wwBgGDYAHYYEeY+P+JTyrPSqfh0UqHBBYzAmYA1LpAINp1C043eCcu5hqNJlqESiET/pGAbj2WOXzb03Zmo+J+0FM9416QfLIMxNpAx0P9BX+ivm+IJpJUq+rUFUzIECHMGJgmBJ7mIAxa/8RVlASpTJdbpYgJ3OjYsbCT264JOX/iRksllwtHJo1XdnqKC7G+5jTYxsAI6Yhyz1+LVNSwqiRbZRMhY6ATsB19cU3rsXz0Dp53zSoENd10iIELt7AHG5wQ5irlHrZmu/gEkhSSSxFtzeCbQLWwecI+HOWoAVKqK7C8sAZP1wC8/8zBn8OnARNgBb7be3+2J72N4IuROahRrZnxLKVLgdtFtI7WI+2DA815fVNU5zNskz+FY08uD1AKkM4ExrYmY2AthacgZjTn6bEap8QQQCDqpOIINiJ39MPHhWXCUwFAUAAACwHt2xK2oreu2asUvJOm9JGXwzmLLZoO9A1hTpoWrZaqNZ8MHzVKNXU2l1Hm8MmGhhA3AZxvhmjMvk6bailRltMtqIbUQNhDAkmw74OuI8OUGpVpAJXamyaxaZ21RYwwUyQdo2Jwn+beMtUzj1qc0WKorKpjSyoqsttxqW30xrxZE1sy5sTl6ZNzZww0DSJIOpTLAyJUxBtuBHvI7YHWbV3xYzXEK1YDxGLBRCiQAPYbT64ra+5j7YV+QLwVqcYePwc4KKeTNYjzV2Mf6EkD7trP2wpDydnAD/AOVq2E2Qn7Rv9MfRXL2TWjRo0RHkpKI9lAJ+84F71oC8lqqRTM381oHfecVOL54sKQjdjHvp6+uL9VQzAbwGn0237Wxhcx1lWmupgrFxovdtwY+hOMLb3o14+mmL7mzm2rV1inUenTWDT0mBUXxDTYki864gAxAMicEXLPJz5jKKc5XqstRRFHULJuCxIJkiDAiLSegE+J5FauRZwScxl1FKqCttCuSCmm0jykg3Ig2wWcG528akhpoSdIBHQEAAidv7GL5a4StIOFfZb5MzOcuDjhuTFPI1KtLVWVnioddTykeWIMIzUQQOtRJ2xU4fyN+Jy9Tidclh4xNfLoCrhVeK7dCrglqgQDYR1gb3GOLNFCuuh6+UreMlKbvTKhaiLP54AYQJsYuBjqjzdTGaOYyNRXo5pga+Xc6WSpABqr0DEDzKd4kTbTSK3KZDLOraAHnnk1sm4am3jZWoNVCsLhlNwpIsG69mFx1AwMiag/Za6q06hVnRAWkCSG0SA8AmJPXfDky/NGRyoqUqLGoKjSaOpWpUid9II8qlvNokidgJxhc686U/DVaTipmNQKsskUwtvYggsunYz6DFEtrZL2VOSOR1qBcxnHanlxP7NVY1aiifm0AmnTPUCWInaxwYfErnPKZvh1bL5aoKzvoCJTVp8rq03UeUKpxLyvxxnooaoRXi4QmPSJM4A+F8HXN8UzGXQlUqVKq6lE6UDFiY7BlQR1BjEotW9GjLj+tJjf5e4hTeiopsGCgKQCJBAFiNwY6HE3Fa0Ix9MAWXKZbP0FovqRh4NQAKumKclKgVQPFWqPEJm3iEAAb7fMnH1Sk15aD9cZ6xca0bMWXnPIQXMOcNXNVnJmajfYGB+gGNfk/mc0Er5d2IpV1Abt/iUy3r5qaMn1wM1GmT3xMMt5AerTH0j/fGtztaPN5d7PpHg+cVqalIiBAGwHSMXs4x07YTvw45tZf2TmY29sF/FueWesuWyyeI5MNHSZEC8FrqZNgREG+PLj49c3B69fJlQrF58SsoFzIcCNa391/nEYGa7hIVCZjznuew9Bt6mfTDE5+4aaupgylVnV5wxSpqEXmAGB/w1J0wZ2wHZzLmjpWrQlwFJ3EFrgH1iPrI6Y9SVqVJ5VtVTpGXRy+ogQZ98an4YQBZUA3Ji+K75ioNkFMdwJOI10G7N4h9ZwBQ+y3xYqqgQUkqQsBlBQCBAJkkQLWAE4B865clqjSTcgbSf1N8ePGDWmB2XE4ywa7eVBtO5xxxToZDXsLY3+CcWq5AlqFU0ywhrKwMbSGBFuhiRfGZV4sB5aSz69MVHRj5qht2wTgh4v8AEnPVRpNcwZtopj+CYFs3VLG5JO7E9TiQnd236DFY444Ivh/SnOL6Bj+kfzw8svUtGEd8OyfxggEyjCBfqMOvIKxWSD/QW37br98Zc0t0b/jtKPPsrcXr6UJx8/Z3NF6juTdmJP1OHLzrxHRSczsrH6xA/UjCSjF8K1JD5L3WiWnRZu+DLkv4X1c6PEqP4NC4DkSzkfuLNwDuxMdBJmIeTvh3mc3pqMBRy5I87yNQm/hru3+qy+uH0c5SpqqafDVQFUaYAAEACLRGNWPHy7ZkqteBR0uc6OkEhA0xEEWjp6z/ABGLx5lRTDIyERIOpYmYJkW2P2OF44BKvqiDAt1/hHWf0w587xTwgvgU6v4nxFSqyXZpAZ1Z76yyeZWIOmQfKfLiORVHsEUn6MWhzVRm1R19qpxcXi9N1K+O+kyCNQIvv/3xzh/CHr1lrVEFPKamZwpLaXgjUzN5ixYAVKgFiJJBDEZNbIZTMcQajT0jK0EKAoVF7EjWBLR5gCSSFXfE03T1sdtLshznKmXaTTzNRCwg3mR2N7iMZdDlrMUNfgZqk6sJZWDCYBg22b1BHrg3oct5eqG1hKJpN5TpKCqttL1BqB8NpKwmm4JB2UQ1uXqHgDN6WQbNlxUfVMwQWYkiou5GnTpkaZ8wLx1+nLKti9q8rZmvEhWi8iqvXrBxJ/8ALysEZySAokiQ0/Y374K6vDUy+WWq1Wo2umdOgqIdEJIIIOpBpPmkG1xcaQ8c+5k0SHNMqbQQ0+3b1+mFXOfOgtzRX4Zk2y9RnpspkRBkdQcWeLM9cLuCpJlWGxibddhjBqcSYQYEG4g/7fTFijxYhgGVjPQESf7/AFxf7OtaE4972aA4lm6SnwmaAImJI+04q8t8frZSqlSmGDh5ZgktpkSBP70X/wC87+R53SkuhaTr1IgE+5uf1xpUviDRmGQhpiDT69tpn0xm5NPqS3nyyonGa9fMjM1UqggQspMEiOig6QLAXPUmTjzzPWmiVp+LVrPYnQwVV/NEjqLY1cnz/loIYJJYm69CbdBbTpxoUueMm24pH6x/PB3/AFthVtRpCabKPfyNA38pt72teMaWSol2UCIVRNxvJPX1w4cvx/KP0UH0fHutmso0KZIPQkEfY2w/2Su2S4U+hIEtRrEqYKm39MH/ACtk38NiqI75oksXqhP2djo0jzsGk3FvIpnBbV4NkasakQ9pRTHt2vjlDl3J06qVaelXVgREi8R0tcWwaqfOwyq3pmpleSQNB8dtSEmQsDUQRquTcKQoP+UYoZz4ZjwnWnVVWqEs9SpSFV2Jn8zHywIuBIidycEVfjaoKmswQLR/pH9cS1OLK1QKp1eRiYI6Mg/riP2P9PQ+ifwVvE+CB3ZWlGEgOonYxcH5x9j69MC3EOXq1NfEK0qlOSPFRSVkdG/MhHUOBhpjhVWtUNRW0AuxURbTsZjeSCfritnuXK61UdapUgBYQkBgSGIbe2lSBMwDi636POp8WKNvHjyhY7pGIhkXY+cOT6m33wy8zymKgmvllL3l6DeE29rAaCY6ld5wO5r4d+ZtNWooG3iLqmw6oZBmRtg6f4DkgelUHT6Yp1cwGMsZjZRtjdqcj1AbaSvUkEHpJAggjeIaT2BsKz8tVFJ8qehJO3fTEj2OBoPJGISXM/8AYY6MbDF3iHC6i6QSG1GAFne1gIG8jDc4B8KsotKl49IvV0gu3iMAW7AAgQDb6YDpT5HmXXgXHLfLlcvUDMKAFn16g5EiQEUFiIZSYtBG8wTbl/N0MtSeoHo1y6q4ILU3GkmNCslz4kiemmYI+YmzHJmVK09JqKUP7NwwLKu+kFwfID5tJtPuZFOPcvNlleqjTRVg0imGZTMeYExpuSWE36CcUjIt9C5MNJdgbx7jJbL6JF6gAEydIVWM/wDvb+I6YJfhh8PBWIzWcp/shBpU2H+If3mH/pjoPzeoBkRrZai+apBapqBqiK809EAsAd3a5kk4+hKmY03aB2AGw9v0xSJ72xKeyTPZsUx/hyI39Ptjzl82GUEgKv1xAeOdBTJP6Y8U5Y6qxgflUbfXGlUvRLT9nz8an5mYFSICx+kbDSeo39ZOHPwbiCulNqBYKdJzDJuRo3E+Y1A0SwEhZFyFATv4ZpJZkYW0yLDt7AdR+nXBpybVqeGomFuKhBFidv8ASDsSLARtvjLklNdgmvwKObOOjLZWouXk0aiOtPTearG4QmWNPSz1CRMkEAiTga+H+QVqVUO3h+YObg+ZCDMmxCsFJWdzBOMLnPNk1VSl+0Sj5EvqCz2jc/lkzYDrfF7lOpppBVMaKmsXBAaNieoEkfbticT/AFpDVXQwVzTVAMy0K1Bnine5gqZm4LiGQR1X5px7/FaGXNwD4wp0wm2nUfKdV5NwrQNgAJgAjR5gYsmYI+VSNO5id5/eF49Ce5xaTjoSoXYAirA0lbLa422bdoFz0OLOGJyOcxKMlkq9KoQ7VA5RlQGAagJWD8oUva8HVsDuq9E+YlfCMgJG3+UARBBglpE9zMYYnEswcxQaii+PVkMSAWdkUliBquIWFiZi4k4BK1EqSKukCAUVgRHYwIZRJuTE+pvidrQ89lQUCZFTwybeGJgfTTAWnHeJP/ux5ag0S1MGqNlm8d2Qfu9Ba3QgYseGTd1U1B8iyBI7QLFYuotPSZx23kirp/aTJvttFQqLg3iLDYxBGJD7KrUSkP4ZLmzCflLeguCwmAdvtHsZYI3ghak1djN19IFmIMhpI62GLDFafRxrtE3Wd1EX17EAxEix3x5U6WOXDPrJsYtPRdMkwR8xm0C3luDiqnnBohiGE3PykLutrgAAt1EzYb44QKgGh1ASC5ZY1RbXABkfl077GLmJ1rlxppuAyiWJWAyrfcAmE3vuLiCAMe0JaGRqYp//AFJQAMe7L1U9ANj0U4IPBEGXV4iimtO99iO66QZ1HcCSNr2Me1Ql5bSqGNLCpAbtF7/5u15gxj21EfLCjLm82Bn3ksag7XAB2gzj1lskWMVKHlU+RUeC/XQp8xcEXLiY7iQMdoGzxUWouojxQZOlQ5BMb+W5hd7b/Q4koZ11oMz1KwqsE8MbgkvebblDImNrTNuZ3ItTValWmVdbimrdAYDECWUCAD3tcHFU1RT858RTWGw/Lf5hsW7r8u+56lygqmFVL4gOA1J1CnQAGhpLXEkXubWFgQROL68/KGLhXUGmYAVSSxKmCJ+Wxk77YE+EZco5pyWdJN1OlbbTGoCPMdtovJwV5Hh1NFDSDqVAZuVc3Cm07mBPSJjbCLDLZoXysiXkxuH845hARYxe87/9+uNBedcywnRPhS5h/wAukgn6avfHed4PTAZmfwjqPl0jTMbG8wb7yAPrGe9JqbQdEQQPUMIIibyJ36bmMUePRmeV+zXp8+19IaGiSCdQP37Dpj0vxFeVDK0tGkFJJnaLTftgYqU3UGFDMZEgX02JkbB4gQOn3xJkMuKb+LB8W0BLlW6E3hR1i5JjYAjC8RlkDBueG+VqN9iCh7E9PYn6HscT5LmyhVcJ4Shj0uCI3scDVHPKsMfmGoL5hGi2q5WOg2a0dceuElalbW+kOWp6T1iHkSYm0bemB/S9hVphfxmpSpKrGmASbH16HbbFkc3QW1eXyDSBcneSIxn84ZHXRpA7ErP3+30OBVaL1KpSjqE2gksFB3nsBJi9ha+Eqavwa8NxCew7qcyyx0zpSnaQABfe8EmF6nGfkmp1FLVM1dxdA2kLPQeXcTvgKr1n0tDFoGkk2O8TAP6GYnGdk6Z8RF1sAWUGD0JA64pjw5Ncuhc2aH/KD/Ock0cxE5lmZT5WZ0ZxeY1ldRE3hiY6RgtTiFZDLUlrLvNMjUPoxg/cYEMzyMEUsMxUAAkyot9iP4YA/wDjNdKZqmpA1EICfM4BgkAdB3PWY2w85LIcZHVT5noMSqyjx8lRSjfZgJ+k49hi1yZ9BgG4bwfN5igg1UG1rIDu4IJFp8hEi15xZzeR4hkoJo0nQsVB8RbmCRBB1wQCfMv2w7yWv8kcpXpmrT+AtWDqzVJjNj4bWt21d4tt6Y1uX/hFWoU3p1MzTdXnVpRgWBEEE6rAgkGIPYjDRx1ibbryIoS8CkX4GsSS+YRiZ/I3XofNcf16YuZX4Mim6tTekijdAjEMYiTLb3t7DDPxzAXT2Fra0LpPhS3iFjWQiIA0Gx773JFj7DHmn8J2AaayGSSvlaFWLAX6GThj45h/soXhIB5D4ZmkhZawOYKadZXy3jUNIiVO2k/xE4pcw/CNsxUDpWUeVQdasxJWRM6hbTAgQLWwyccOFdNh4oUlT4DqSpNZJG5CMJ7CA0QLdOna2KT/APw/1A5dM2snbUjWJBk+Ui5n0A9dsOjHMDQdCSy//wAPVVA4XOqNXXQ1h02a7biexPfHpvgBXNMJ+Mpj2psBp/d+aYm/aenXDrx3jjtCVb4B5i2nO0gT858EyxBtN79N99zfFjLfARpK1M0nhQZRKRufVmeQAdo27by4sdY47Qsct8DcstJFbzusGWZtBaINk0sP+Y7C0WxvcO5CGVn8KaSki+qnYH00wdG50k73m5wYY5jjtCcz3wIq1Kwq/i0BWbaGuSTuQ06YNx9OuK1L4AZhdZGfWWMg+G0hv3p1TqAtIg3+mHZjmCDihPcI+CGYoKR+MpNMiTSaQvadU7km+1++NDJfB+qkg5ikynceGw22Pzb4aOOY7Z2kLep8KqjkGpXRiCbaDBHSb3I7mR6Y8Zf4T1kYuuaUPAjyHSO4iSSvSCdrbYZeOYPJncULRvhBKqpaiY3bQwb2BBiPcGNvbLqfAt76cxTE96Z26ixG+G+Mcx3Jg4ITTfAarp0jNUwpM2ptM9Ot+m/6Yt8M+CNSiI/FIfMhH7NvysSR81ge38cNvHWA2Hihc8f5HqPT0+MoKLqkUyY3i2qSTDQBO3TFLI8jGigVc1Sgf/bcliYuYNyZ/Q9jDQakpMkAkbEjvv8AfHXgL+6PsP76D7DAT0MJTNfCNtTsM5TCMzT+yYhfmO+qPyn12tfHKHwVqo6v+LpkKUe1Jr6m8oEtuSOtsOr8Ml/KvbYbdva5+5xzwVuNIg2IjcQB/C2HWSl0gOUwM4pwIVaBoiqEYQslCZlZGx/WYkHC7b4FsfDernlZBby0W+VSZF2tJmLGSdsPlaC/uj7Dpjr8Oojyjy7WFvbthE9BBHhfBkpso8ZDHlA0MDMC1+okfr2MeuMcHXNrTp06qghvEnQxBAQiJ2B/aKbnBWuXUbKo9gPb+FvbHYy6jZQI2gC3S30th6t15Akf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620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0" b="1" i="1" dirty="0">
                <a:solidFill>
                  <a:schemeClr val="bg1"/>
                </a:solidFill>
              </a:rPr>
              <a:t>Fans pass it on </a:t>
            </a:r>
            <a:br>
              <a:rPr lang="en-US" sz="9200" b="1" i="1" dirty="0">
                <a:solidFill>
                  <a:schemeClr val="bg1"/>
                </a:solidFill>
              </a:rPr>
            </a:br>
            <a:r>
              <a:rPr lang="en-US" sz="9200" b="1" i="1" dirty="0">
                <a:solidFill>
                  <a:schemeClr val="bg1"/>
                </a:solidFill>
              </a:rPr>
              <a:t>to their </a:t>
            </a:r>
            <a:br>
              <a:rPr lang="en-US" sz="9200" b="1" i="1" dirty="0">
                <a:solidFill>
                  <a:schemeClr val="bg1"/>
                </a:solidFill>
              </a:rPr>
            </a:br>
            <a:r>
              <a:rPr lang="en-US" sz="9200" b="1" i="1" dirty="0">
                <a:solidFill>
                  <a:schemeClr val="bg1"/>
                </a:solidFill>
              </a:rPr>
              <a:t>children.</a:t>
            </a:r>
          </a:p>
        </p:txBody>
      </p:sp>
    </p:spTree>
    <p:extLst>
      <p:ext uri="{BB962C8B-B14F-4D97-AF65-F5344CB8AC3E}">
        <p14:creationId xmlns:p14="http://schemas.microsoft.com/office/powerpoint/2010/main" val="278561471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304800" y="3962400"/>
            <a:ext cx="8458200" cy="2667000"/>
          </a:xfrm>
        </p:spPr>
        <p:txBody>
          <a:bodyPr/>
          <a:lstStyle/>
          <a:p>
            <a:r>
              <a:rPr lang="en-US" sz="5400" b="1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What can sports teach us about zeal and  discipleship?</a:t>
            </a:r>
          </a:p>
        </p:txBody>
      </p:sp>
    </p:spTree>
    <p:extLst>
      <p:ext uri="{BB962C8B-B14F-4D97-AF65-F5344CB8AC3E}">
        <p14:creationId xmlns:p14="http://schemas.microsoft.com/office/powerpoint/2010/main" val="214381530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LOOPED_PLAYBACK" val="1"/>
  <p:tag name="GENSWF_OUTPUT_FILE_NAME" val="PPP_SBUSC_TXT_3D_Graph_Increasing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PPP_SRELI_TXT_World_Religion_Red">
  <a:themeElements>
    <a:clrScheme name="PPP_SRELI_TXT_World_Religion_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RELI_TXT_World_Religion_Re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RELI_TXT_World_Religion_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TXT_World_Religion_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TXT_World_Religion_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PPP_SSPOR_TXT_Stadium_Fans</Template>
  <TotalTime>1296</TotalTime>
  <Words>114</Words>
  <Application>Microsoft Office PowerPoint</Application>
  <PresentationFormat>On-screen Show (4:3)</PresentationFormat>
  <Paragraphs>21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Adobe Gothic Std B</vt:lpstr>
      <vt:lpstr>Arial</vt:lpstr>
      <vt:lpstr>Calibri</vt:lpstr>
      <vt:lpstr>Times New Roman</vt:lpstr>
      <vt:lpstr>PPP_SRELI_TXT_World_Religion_Red</vt:lpstr>
      <vt:lpstr>Office Theme</vt:lpstr>
      <vt:lpstr>PowerPoint Presentation</vt:lpstr>
      <vt:lpstr>Help!  My zeal is running low!</vt:lpstr>
      <vt:lpstr>What can sports teach us about zeal and discipleship?</vt:lpstr>
      <vt:lpstr>What can sports teach us about zeal and discipleship?</vt:lpstr>
      <vt:lpstr>PowerPoint Presentation</vt:lpstr>
      <vt:lpstr>What can sports teach us about zeal and discipleship?</vt:lpstr>
      <vt:lpstr>What can sports teach us about zeal and discipleship?</vt:lpstr>
      <vt:lpstr>What can sports teach us about zeal and discipleship?</vt:lpstr>
      <vt:lpstr>What can sports teach us about zeal and  discipleship?</vt:lpstr>
    </vt:vector>
  </TitlesOfParts>
  <Company>PresentationPro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PresentationPro</dc:creator>
  <cp:keywords>PowerPoint Templates</cp:keywords>
  <dc:description>presentation templates and backgrounds for Microsoft PowerPoint</dc:description>
  <cp:lastModifiedBy>tchtcj@gmail.com</cp:lastModifiedBy>
  <cp:revision>147</cp:revision>
  <cp:lastPrinted>2016-09-08T22:00:31Z</cp:lastPrinted>
  <dcterms:created xsi:type="dcterms:W3CDTF">2004-02-11T14:41:34Z</dcterms:created>
  <dcterms:modified xsi:type="dcterms:W3CDTF">2017-03-08T04:17:00Z</dcterms:modified>
  <cp:category>PowerPoint Templates</cp:category>
</cp:coreProperties>
</file>