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11" r:id="rId3"/>
    <p:sldId id="316" r:id="rId4"/>
    <p:sldId id="295" r:id="rId5"/>
    <p:sldId id="345" r:id="rId6"/>
    <p:sldId id="346" r:id="rId7"/>
    <p:sldId id="344" r:id="rId8"/>
    <p:sldId id="347" r:id="rId9"/>
    <p:sldId id="348" r:id="rId10"/>
    <p:sldId id="349" r:id="rId11"/>
    <p:sldId id="350" r:id="rId12"/>
    <p:sldId id="351" r:id="rId13"/>
    <p:sldId id="318" r:id="rId14"/>
    <p:sldId id="354" r:id="rId15"/>
    <p:sldId id="352" r:id="rId16"/>
    <p:sldId id="331" r:id="rId17"/>
    <p:sldId id="353" r:id="rId18"/>
    <p:sldId id="356" r:id="rId19"/>
    <p:sldId id="355" r:id="rId20"/>
    <p:sldId id="323" r:id="rId21"/>
    <p:sldId id="340" r:id="rId22"/>
    <p:sldId id="34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FF"/>
    <a:srgbClr val="990000"/>
    <a:srgbClr val="FFFFCC"/>
    <a:srgbClr val="000066"/>
    <a:srgbClr val="CC3300"/>
    <a:srgbClr val="FFFFFF"/>
    <a:srgbClr val="B2B2B2"/>
    <a:srgbClr val="FFFF99"/>
    <a:srgbClr val="E885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317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681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38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90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527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265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75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5810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458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1470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666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Watchman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Ezekiel 3:16-27</a:t>
            </a:r>
          </a:p>
        </p:txBody>
      </p:sp>
    </p:spTree>
    <p:extLst>
      <p:ext uri="{BB962C8B-B14F-4D97-AF65-F5344CB8AC3E}">
        <p14:creationId xmlns="" xmlns:p14="http://schemas.microsoft.com/office/powerpoint/2010/main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‘Watchman’ Implies: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 to people.  Not just exile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to people.  18: sg.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Directions to people.  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of people.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400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29342" y="4114800"/>
            <a:ext cx="76962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*Sleep; neglect duty.   Is.56:9-10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29342" y="4876800"/>
            <a:ext cx="76962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*Want to please people.  Gal.1:10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29342" y="5638800"/>
            <a:ext cx="76962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*Get distracted.  2 Tim.4:10</a:t>
            </a:r>
          </a:p>
        </p:txBody>
      </p:sp>
    </p:spTree>
    <p:extLst>
      <p:ext uri="{BB962C8B-B14F-4D97-AF65-F5344CB8AC3E}">
        <p14:creationId xmlns="" xmlns:p14="http://schemas.microsoft.com/office/powerpoint/2010/main" val="146215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Audience, 15-16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981200"/>
            <a:ext cx="8382000" cy="10668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Silent Watchman Responsible For Citizens, 17-18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295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Ezekiel The Watchman, 17-18</a:t>
            </a:r>
          </a:p>
        </p:txBody>
      </p:sp>
    </p:spTree>
    <p:extLst>
      <p:ext uri="{BB962C8B-B14F-4D97-AF65-F5344CB8AC3E}">
        <p14:creationId xmlns="" xmlns:p14="http://schemas.microsoft.com/office/powerpoint/2010/main" val="29657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Criminal negligence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ignorance of the people nor negligence of the preacher will spare lives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warns sinners through the watchman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202871" y="3810000"/>
            <a:ext cx="6738258" cy="2133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Without the warning, they die, 33:4 (Ep.2:12)</a:t>
            </a:r>
          </a:p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Blood on watchman’s hands, 3:18 (Ac.18:6; 20:26-27)</a:t>
            </a:r>
            <a:endParaRPr kumimoji="0" lang="en-US" sz="3400" b="0" i="0" u="none" strike="noStrike" cap="none" normalizeH="0" baseline="0" dirty="0">
              <a:ln>
                <a:noFill/>
              </a:ln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3:18, habitual sinner, not warned: blood also on watchman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3:19, habitual sinner, warned: blood on own head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3:20, righteous man, not warned: blood also on watchman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3:21, righteous man, warned: blood on own head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7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Audience, 15-16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2667000"/>
            <a:ext cx="8382000" cy="10668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People Are Responsible For Heeding Warning, 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295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Ezekiel The Watchman, 17-18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9812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Silent Watchman Responsible For Citizens, 17-18</a:t>
            </a:r>
          </a:p>
        </p:txBody>
      </p:sp>
    </p:spTree>
    <p:extLst>
      <p:ext uri="{BB962C8B-B14F-4D97-AF65-F5344CB8AC3E}">
        <p14:creationId xmlns="" xmlns:p14="http://schemas.microsoft.com/office/powerpoint/2010/main" val="10733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2: indifference kills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Ezk.3:19 repeats Gn.2:17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need correction, 2 Tim.3:16-17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must covet correction, Pr.3:11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Otherwise, apostasy (3:20)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600200" y="3581400"/>
            <a:ext cx="5943600" cy="1219200"/>
          </a:xfrm>
          <a:prstGeom prst="rect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block: opportunity for sin (7:19)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4953000"/>
            <a:ext cx="5943600" cy="1219200"/>
          </a:xfrm>
          <a:prstGeom prst="rect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Former righteousness:</a:t>
            </a:r>
            <a:b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remembered (Ezk.18)</a:t>
            </a:r>
          </a:p>
        </p:txBody>
      </p:sp>
    </p:spTree>
    <p:extLst>
      <p:ext uri="{BB962C8B-B14F-4D97-AF65-F5344CB8AC3E}">
        <p14:creationId xmlns="" xmlns:p14="http://schemas.microsoft.com/office/powerpoint/2010/main" val="124287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Audience, 15-16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295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Ezekiel The Watchman, 17-18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9812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Silent Watchman Responsible For Citizens, 17-18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3352800"/>
            <a:ext cx="8382000" cy="10668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Motivation, 22-27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6670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People Are Responsible For Heeding Warning, 19</a:t>
            </a:r>
          </a:p>
        </p:txBody>
      </p:sp>
    </p:spTree>
    <p:extLst>
      <p:ext uri="{BB962C8B-B14F-4D97-AF65-F5344CB8AC3E}">
        <p14:creationId xmlns="" xmlns:p14="http://schemas.microsoft.com/office/powerpoint/2010/main" val="34221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Glory of God</a:t>
            </a: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obedient, 23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	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1:1-3:2,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 scroll: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					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his words</a:t>
            </a: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3:23,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watchman: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27, speak 				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boldly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without fear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63637" y="1981200"/>
            <a:ext cx="2216727" cy="1447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obedient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rrow: Pentagon 2"/>
          <p:cNvSpPr/>
          <p:nvPr/>
        </p:nvSpPr>
        <p:spPr bwMode="auto">
          <a:xfrm>
            <a:off x="778329" y="1981200"/>
            <a:ext cx="2654808" cy="1447800"/>
          </a:xfrm>
          <a:prstGeom prst="homePlate">
            <a:avLst/>
          </a:prstGeom>
          <a:solidFill>
            <a:srgbClr val="CCFFFF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Glory of God,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1:28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Arrow: Pentagon 7"/>
          <p:cNvSpPr/>
          <p:nvPr/>
        </p:nvSpPr>
        <p:spPr bwMode="auto">
          <a:xfrm flipH="1">
            <a:off x="5738076" y="1981200"/>
            <a:ext cx="2654808" cy="1447800"/>
          </a:xfrm>
          <a:prstGeom prst="homePlate">
            <a:avLst/>
          </a:prstGeom>
          <a:solidFill>
            <a:srgbClr val="CCFFFF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Glory of God,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3:23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4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Glory of God</a:t>
            </a:r>
            <a:endParaRPr lang="en-US" altLang="en-US" sz="36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obedient, 23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quiet, 26</a:t>
            </a:r>
          </a:p>
          <a:p>
            <a:pPr marL="514350" indent="-51435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accurate, 27</a:t>
            </a:r>
          </a:p>
        </p:txBody>
      </p:sp>
    </p:spTree>
    <p:extLst>
      <p:ext uri="{BB962C8B-B14F-4D97-AF65-F5344CB8AC3E}">
        <p14:creationId xmlns="" xmlns:p14="http://schemas.microsoft.com/office/powerpoint/2010/main" val="37803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wonder God shows</a:t>
            </a:r>
            <a:b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Ezekiel His glory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724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Deep, abiding knowledge of God strengthens us for the task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9:…16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87187" y="3581400"/>
            <a:ext cx="73914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in blank: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‘When you refuse to warn ______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his condition, his blood will be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your head.’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7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Audience, 15-16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prophets led way to exile</a:t>
            </a:r>
            <a:endParaRPr lang="en-US" altLang="en-US" sz="36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724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Ezekiel taught God’s truth – the people’s greatest blessing.  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 Co.2:14-17</a:t>
            </a: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30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Ezekiel focused on faithfulness,</a:t>
            </a:r>
            <a:b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numbers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267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never changed course, even when everyone rejected his message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</a:t>
            </a: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1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Ezekiel took time to know the people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2:6, a sticky situation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2:10, effects of sin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3:15, Ezekiel is astonished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Dumbfounded; Ezra 9:3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Overwhelmed with task (sinful, stubborn, hateful people)?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know people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  /  16  /  9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15 (Ga.4; Ro.14)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19:1-7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352800"/>
            <a:ext cx="7467600" cy="914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2:38 – repent and _______?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38200" y="4403271"/>
            <a:ext cx="7467600" cy="914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8:22 – repent and _______?</a:t>
            </a:r>
          </a:p>
        </p:txBody>
      </p:sp>
    </p:spTree>
    <p:extLst>
      <p:ext uri="{BB962C8B-B14F-4D97-AF65-F5344CB8AC3E}">
        <p14:creationId xmlns="" xmlns:p14="http://schemas.microsoft.com/office/powerpoint/2010/main" val="18308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Audience, 15-16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2954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Ezekiel The Watchman, 17-18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30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Watchmen Illustrated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Samuel 18:24-27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Kings 9:17-20</a:t>
            </a:r>
          </a:p>
        </p:txBody>
      </p:sp>
    </p:spTree>
    <p:extLst>
      <p:ext uri="{BB962C8B-B14F-4D97-AF65-F5344CB8AC3E}">
        <p14:creationId xmlns="" xmlns:p14="http://schemas.microsoft.com/office/powerpoint/2010/main" val="39005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‘Watchman’ Implies: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 to people.  Not just exile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to people.  18: sg.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Jer.24, figs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Now: ‘hard-headed’ (2:4)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4114800"/>
            <a:ext cx="7772400" cy="1676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Shameless attitude: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lower his gaze;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yield even when guilty. 3:8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‘Watchman’ Implies: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 to people.  Not just exile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to people.  18: sg.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Directions to people.   </a:t>
            </a:r>
            <a:r>
              <a:rPr lang="en-US" altLang="en-US" sz="3400" u="sng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905000" y="3505200"/>
            <a:ext cx="5334000" cy="2819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Sirens (1 Co.14:7-9)</a:t>
            </a:r>
          </a:p>
          <a:p>
            <a:pPr algn="ctr"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Homeland security</a:t>
            </a:r>
          </a:p>
          <a:p>
            <a:pPr algn="ctr">
              <a:spcAft>
                <a:spcPts val="600"/>
              </a:spcAft>
            </a:pP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 recalls / Food…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 beds</a:t>
            </a: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text and drive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‘Watchman’ Implies: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 to people.  Not just exile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to people.  18: sg.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Directions to people.   </a:t>
            </a:r>
            <a:r>
              <a:rPr lang="en-US" altLang="en-US" sz="3400" u="sng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400" u="sng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400" u="sng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endParaRPr lang="en-US" altLang="en-US" sz="3400" u="sng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20:31; 1 Co.4:14; 1 Th.5:12…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905000" y="3429000"/>
            <a:ext cx="5334000" cy="1676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Ezk.3:18, 19, 20</a:t>
            </a:r>
          </a:p>
          <a:p>
            <a:pPr algn="ctr"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Ezk.33:7, 8,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5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1240</TotalTime>
  <Words>600</Words>
  <Application>Microsoft Office PowerPoint</Application>
  <PresentationFormat>On-screen Show (4:3)</PresentationFormat>
  <Paragraphs>119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Blank Presentation</vt:lpstr>
      <vt:lpstr>1_Default Design</vt:lpstr>
      <vt:lpstr>The Watchman</vt:lpstr>
      <vt:lpstr>I. Ezekiel’s Audience, 15-16</vt:lpstr>
      <vt:lpstr>Ezekiel took time to know the people</vt:lpstr>
      <vt:lpstr>We must know people</vt:lpstr>
      <vt:lpstr>I. Ezekiel’s Audience, 15-16</vt:lpstr>
      <vt:lpstr>Watchmen Illustrated</vt:lpstr>
      <vt:lpstr>‘Watchman’ Implies:</vt:lpstr>
      <vt:lpstr>‘Watchman’ Implies:</vt:lpstr>
      <vt:lpstr>‘Watchman’ Implies:</vt:lpstr>
      <vt:lpstr>‘Watchman’ Implies:</vt:lpstr>
      <vt:lpstr>I. Ezekiel’s Audience, 15-16</vt:lpstr>
      <vt:lpstr>Criminal negligence</vt:lpstr>
      <vt:lpstr>Blood</vt:lpstr>
      <vt:lpstr>I. Ezekiel’s Audience, 15-16</vt:lpstr>
      <vt:lpstr>Chapter 2: indifference kills</vt:lpstr>
      <vt:lpstr>I. Ezekiel’s Audience, 15-16</vt:lpstr>
      <vt:lpstr>Glory of God</vt:lpstr>
      <vt:lpstr>Glory of God</vt:lpstr>
      <vt:lpstr>1. No wonder God shows Ezekiel His glory</vt:lpstr>
      <vt:lpstr>2. False prophets led way to exile</vt:lpstr>
      <vt:lpstr>3. Ezekiel focused on faithfulness, not numbers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163</cp:revision>
  <dcterms:created xsi:type="dcterms:W3CDTF">2007-07-13T04:29:51Z</dcterms:created>
  <dcterms:modified xsi:type="dcterms:W3CDTF">2017-04-03T00:25:04Z</dcterms:modified>
</cp:coreProperties>
</file>