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4"/>
  </p:notesMasterIdLst>
  <p:sldIdLst>
    <p:sldId id="311" r:id="rId3"/>
    <p:sldId id="377" r:id="rId4"/>
    <p:sldId id="331" r:id="rId5"/>
    <p:sldId id="293" r:id="rId6"/>
    <p:sldId id="362" r:id="rId7"/>
    <p:sldId id="363" r:id="rId8"/>
    <p:sldId id="364" r:id="rId9"/>
    <p:sldId id="365" r:id="rId10"/>
    <p:sldId id="366" r:id="rId11"/>
    <p:sldId id="367" r:id="rId12"/>
    <p:sldId id="368" r:id="rId13"/>
    <p:sldId id="369" r:id="rId14"/>
    <p:sldId id="370" r:id="rId15"/>
    <p:sldId id="371" r:id="rId16"/>
    <p:sldId id="372" r:id="rId17"/>
    <p:sldId id="345" r:id="rId18"/>
    <p:sldId id="376" r:id="rId19"/>
    <p:sldId id="373" r:id="rId20"/>
    <p:sldId id="374" r:id="rId21"/>
    <p:sldId id="358" r:id="rId22"/>
    <p:sldId id="375"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CCFFFF"/>
    <a:srgbClr val="FFFFFF"/>
    <a:srgbClr val="FFFFCC"/>
    <a:srgbClr val="800000"/>
    <a:srgbClr val="B2B2B2"/>
    <a:srgbClr val="990000"/>
    <a:srgbClr val="FFFF99"/>
    <a:srgbClr val="E88563"/>
    <a:srgbClr val="E1856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00" autoAdjust="0"/>
    <p:restoredTop sz="86347" autoAdjust="0"/>
  </p:normalViewPr>
  <p:slideViewPr>
    <p:cSldViewPr showGuides="1">
      <p:cViewPr varScale="1">
        <p:scale>
          <a:sx n="77" d="100"/>
          <a:sy n="77" d="100"/>
        </p:scale>
        <p:origin x="-90" y="-22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90" d="100"/>
        <a:sy n="9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A577C5-8197-4C11-BDF0-FF94BC2EBE20}" type="datetimeFigureOut">
              <a:rPr lang="en-US" smtClean="0"/>
              <a:pPr/>
              <a:t>4/9/2017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4EC2C0-101D-44FE-9306-F951BFC92B2E}" type="slidenum">
              <a:rPr lang="en-US" smtClean="0"/>
              <a:pPr/>
              <a:t>‹#›</a:t>
            </a:fld>
            <a:endParaRPr lang="en-US"/>
          </a:p>
        </p:txBody>
      </p:sp>
    </p:spTree>
    <p:extLst>
      <p:ext uri="{BB962C8B-B14F-4D97-AF65-F5344CB8AC3E}">
        <p14:creationId xmlns:p14="http://schemas.microsoft.com/office/powerpoint/2010/main" xmlns="" val="406790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4EC2C0-101D-44FE-9306-F951BFC92B2E}" type="slidenum">
              <a:rPr lang="en-US" smtClean="0"/>
              <a:pPr/>
              <a:t>20</a:t>
            </a:fld>
            <a:endParaRPr lang="en-US"/>
          </a:p>
        </p:txBody>
      </p:sp>
    </p:spTree>
    <p:extLst>
      <p:ext uri="{BB962C8B-B14F-4D97-AF65-F5344CB8AC3E}">
        <p14:creationId xmlns:p14="http://schemas.microsoft.com/office/powerpoint/2010/main" xmlns="" val="2736525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xmlns="" val="141166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4010329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28600"/>
            <a:ext cx="2095500" cy="6400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28600"/>
            <a:ext cx="6134100" cy="6400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1796908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6746938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7981132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018490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8882229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41127873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059484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8764647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658421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29226835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949178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5563144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043275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xmlns="" val="6157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524000"/>
            <a:ext cx="4114800" cy="5105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4114800" cy="5105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16165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1073482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xmlns="" val="1435577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928341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xmlns="" val="997566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xmlns="" val="2023643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228600"/>
            <a:ext cx="8382000" cy="1143000"/>
          </a:xfrm>
          <a:prstGeom prst="rect">
            <a:avLst/>
          </a:prstGeom>
          <a:noFill/>
          <a:ln>
            <a:noFill/>
          </a:ln>
          <a:effectLst>
            <a:outerShdw dist="45791" dir="3378596" algn="ctr" rotWithShape="0">
              <a:schemeClr val="bg1"/>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381000" y="1524000"/>
            <a:ext cx="8382000" cy="5105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rgbClr val="17B3D1"/>
          </a:solidFill>
          <a:latin typeface="+mj-lt"/>
          <a:ea typeface="+mj-ea"/>
          <a:cs typeface="+mj-cs"/>
        </a:defRPr>
      </a:lvl1pPr>
      <a:lvl2pPr algn="ctr" rtl="0" eaLnBrk="0" fontAlgn="base" hangingPunct="0">
        <a:spcBef>
          <a:spcPct val="0"/>
        </a:spcBef>
        <a:spcAft>
          <a:spcPct val="0"/>
        </a:spcAft>
        <a:defRPr sz="4400">
          <a:solidFill>
            <a:srgbClr val="17B3D1"/>
          </a:solidFill>
          <a:latin typeface="Arial Black" panose="020B0A04020102020204" pitchFamily="34" charset="0"/>
        </a:defRPr>
      </a:lvl2pPr>
      <a:lvl3pPr algn="ctr" rtl="0" eaLnBrk="0" fontAlgn="base" hangingPunct="0">
        <a:spcBef>
          <a:spcPct val="0"/>
        </a:spcBef>
        <a:spcAft>
          <a:spcPct val="0"/>
        </a:spcAft>
        <a:defRPr sz="4400">
          <a:solidFill>
            <a:srgbClr val="17B3D1"/>
          </a:solidFill>
          <a:latin typeface="Arial Black" panose="020B0A04020102020204" pitchFamily="34" charset="0"/>
        </a:defRPr>
      </a:lvl3pPr>
      <a:lvl4pPr algn="ctr" rtl="0" eaLnBrk="0" fontAlgn="base" hangingPunct="0">
        <a:spcBef>
          <a:spcPct val="0"/>
        </a:spcBef>
        <a:spcAft>
          <a:spcPct val="0"/>
        </a:spcAft>
        <a:defRPr sz="4400">
          <a:solidFill>
            <a:srgbClr val="17B3D1"/>
          </a:solidFill>
          <a:latin typeface="Arial Black" panose="020B0A04020102020204" pitchFamily="34" charset="0"/>
        </a:defRPr>
      </a:lvl4pPr>
      <a:lvl5pPr algn="ctr" rtl="0" eaLnBrk="0" fontAlgn="base" hangingPunct="0">
        <a:spcBef>
          <a:spcPct val="0"/>
        </a:spcBef>
        <a:spcAft>
          <a:spcPct val="0"/>
        </a:spcAft>
        <a:defRPr sz="4400">
          <a:solidFill>
            <a:srgbClr val="17B3D1"/>
          </a:solidFill>
          <a:latin typeface="Arial Black" panose="020B0A04020102020204" pitchFamily="34" charset="0"/>
        </a:defRPr>
      </a:lvl5pPr>
      <a:lvl6pPr marL="457200" algn="ctr" rtl="0" fontAlgn="base">
        <a:spcBef>
          <a:spcPct val="0"/>
        </a:spcBef>
        <a:spcAft>
          <a:spcPct val="0"/>
        </a:spcAft>
        <a:defRPr sz="4400">
          <a:solidFill>
            <a:srgbClr val="17B3D1"/>
          </a:solidFill>
          <a:latin typeface="Arial Black" panose="020B0A04020102020204" pitchFamily="34" charset="0"/>
        </a:defRPr>
      </a:lvl6pPr>
      <a:lvl7pPr marL="914400" algn="ctr" rtl="0" fontAlgn="base">
        <a:spcBef>
          <a:spcPct val="0"/>
        </a:spcBef>
        <a:spcAft>
          <a:spcPct val="0"/>
        </a:spcAft>
        <a:defRPr sz="4400">
          <a:solidFill>
            <a:srgbClr val="17B3D1"/>
          </a:solidFill>
          <a:latin typeface="Arial Black" panose="020B0A04020102020204" pitchFamily="34" charset="0"/>
        </a:defRPr>
      </a:lvl7pPr>
      <a:lvl8pPr marL="1371600" algn="ctr" rtl="0" fontAlgn="base">
        <a:spcBef>
          <a:spcPct val="0"/>
        </a:spcBef>
        <a:spcAft>
          <a:spcPct val="0"/>
        </a:spcAft>
        <a:defRPr sz="4400">
          <a:solidFill>
            <a:srgbClr val="17B3D1"/>
          </a:solidFill>
          <a:latin typeface="Arial Black" panose="020B0A04020102020204" pitchFamily="34" charset="0"/>
        </a:defRPr>
      </a:lvl8pPr>
      <a:lvl9pPr marL="1828800" algn="ctr" rtl="0" fontAlgn="base">
        <a:spcBef>
          <a:spcPct val="0"/>
        </a:spcBef>
        <a:spcAft>
          <a:spcPct val="0"/>
        </a:spcAft>
        <a:defRPr sz="4400">
          <a:solidFill>
            <a:srgbClr val="17B3D1"/>
          </a:solidFill>
          <a:latin typeface="Arial Black" panose="020B0A04020102020204" pitchFamily="34" charset="0"/>
        </a:defRPr>
      </a:lvl9pPr>
    </p:titleStyle>
    <p:bodyStyle>
      <a:lvl1pPr algn="l" rtl="0" eaLnBrk="0" fontAlgn="base" hangingPunct="0">
        <a:spcBef>
          <a:spcPct val="20000"/>
        </a:spcBef>
        <a:spcAft>
          <a:spcPct val="0"/>
        </a:spcAft>
        <a:defRPr sz="3600" kern="1200">
          <a:solidFill>
            <a:srgbClr val="EDECEB"/>
          </a:solidFill>
          <a:latin typeface="+mn-lt"/>
          <a:ea typeface="+mn-ea"/>
          <a:cs typeface="+mn-cs"/>
        </a:defRPr>
      </a:lvl1pPr>
      <a:lvl2pPr marL="457200" algn="l" rtl="0" eaLnBrk="0" fontAlgn="base" hangingPunct="0">
        <a:spcBef>
          <a:spcPct val="20000"/>
        </a:spcBef>
        <a:spcAft>
          <a:spcPct val="0"/>
        </a:spcAft>
        <a:defRPr sz="3200" kern="1200">
          <a:solidFill>
            <a:srgbClr val="EDECEB"/>
          </a:solidFill>
          <a:latin typeface="+mn-lt"/>
          <a:ea typeface="+mn-ea"/>
          <a:cs typeface="+mn-cs"/>
        </a:defRPr>
      </a:lvl2pPr>
      <a:lvl3pPr marL="914400" algn="l" rtl="0" eaLnBrk="0" fontAlgn="base" hangingPunct="0">
        <a:spcBef>
          <a:spcPct val="20000"/>
        </a:spcBef>
        <a:spcAft>
          <a:spcPct val="0"/>
        </a:spcAft>
        <a:defRPr sz="2800" kern="1200">
          <a:solidFill>
            <a:srgbClr val="EDECEB"/>
          </a:solidFill>
          <a:latin typeface="+mn-lt"/>
          <a:ea typeface="+mn-ea"/>
          <a:cs typeface="+mn-cs"/>
        </a:defRPr>
      </a:lvl3pPr>
      <a:lvl4pPr marL="1371600" algn="l" rtl="0" eaLnBrk="0" fontAlgn="base" hangingPunct="0">
        <a:spcBef>
          <a:spcPct val="20000"/>
        </a:spcBef>
        <a:spcAft>
          <a:spcPct val="0"/>
        </a:spcAft>
        <a:defRPr sz="2400" kern="1200">
          <a:solidFill>
            <a:srgbClr val="EDECEB"/>
          </a:solidFill>
          <a:latin typeface="+mn-lt"/>
          <a:ea typeface="+mn-ea"/>
          <a:cs typeface="+mn-cs"/>
        </a:defRPr>
      </a:lvl4pPr>
      <a:lvl5pPr marL="1828800" algn="l" rtl="0" eaLnBrk="0" fontAlgn="base" hangingPunct="0">
        <a:spcBef>
          <a:spcPct val="20000"/>
        </a:spcBef>
        <a:spcAft>
          <a:spcPct val="0"/>
        </a:spcAft>
        <a:defRPr sz="2400" kern="1200">
          <a:solidFill>
            <a:srgbClr val="EDECEB"/>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xmlns="" val="934913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652241" y="2130425"/>
            <a:ext cx="5839519" cy="1298575"/>
          </a:xfrm>
          <a:solidFill>
            <a:srgbClr val="CCFFFF"/>
          </a:solidFill>
          <a:ln>
            <a:solidFill>
              <a:srgbClr val="CCFFFF"/>
            </a:solidFill>
          </a:ln>
          <a:scene3d>
            <a:camera prst="orthographicFront"/>
            <a:lightRig rig="threePt" dir="t"/>
          </a:scene3d>
          <a:sp3d>
            <a:bevelT prst="angle"/>
          </a:sp3d>
        </p:spPr>
        <p:txBody>
          <a:bodyPr/>
          <a:lstStyle/>
          <a:p>
            <a:r>
              <a:rPr lang="en-US" sz="4800" dirty="0">
                <a:solidFill>
                  <a:schemeClr val="accent2">
                    <a:lumMod val="75000"/>
                  </a:schemeClr>
                </a:solidFill>
              </a:rPr>
              <a:t>Trust Me</a:t>
            </a:r>
          </a:p>
        </p:txBody>
      </p:sp>
    </p:spTree>
    <p:extLst>
      <p:ext uri="{BB962C8B-B14F-4D97-AF65-F5344CB8AC3E}">
        <p14:creationId xmlns:p14="http://schemas.microsoft.com/office/powerpoint/2010/main" xmlns="" val="13610749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2514600"/>
          </a:xfrm>
          <a:effectLst/>
        </p:spPr>
        <p:txBody>
          <a:bodyPr/>
          <a:lstStyle/>
          <a:p>
            <a:r>
              <a:rPr lang="en-US" alt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1. Carnal weapons</a:t>
            </a: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a:r>
            <a:b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alt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2. Friends</a:t>
            </a: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a:r>
            <a:b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alt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3. Wealth</a:t>
            </a: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a:r>
            <a:b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alt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4. Men</a:t>
            </a: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a:r>
            <a:b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alt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5. Own heart</a:t>
            </a: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a:r>
            <a:b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alt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6. Allies</a:t>
            </a: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a:r>
            <a:b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altLang="en-US" sz="2800" dirty="0">
                <a:solidFill>
                  <a:srgbClr val="66FF33"/>
                </a:solidFill>
                <a:latin typeface="Verdana" panose="020B0604030504040204" pitchFamily="34" charset="0"/>
                <a:ea typeface="Verdana" panose="020B0604030504040204" pitchFamily="34" charset="0"/>
                <a:cs typeface="Verdana" panose="020B0604030504040204" pitchFamily="34" charset="0"/>
              </a:rPr>
              <a:t>7. </a:t>
            </a: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Own righteousness</a:t>
            </a:r>
            <a:endParaRPr lang="en-US" sz="3600" dirty="0"/>
          </a:p>
        </p:txBody>
      </p:sp>
      <p:sp>
        <p:nvSpPr>
          <p:cNvPr id="6146" name="Rectangle 3"/>
          <p:cNvSpPr>
            <a:spLocks noGrp="1" noChangeArrowheads="1"/>
          </p:cNvSpPr>
          <p:nvPr>
            <p:ph idx="1"/>
          </p:nvPr>
        </p:nvSpPr>
        <p:spPr>
          <a:xfrm>
            <a:off x="381000" y="2743200"/>
            <a:ext cx="8382000" cy="3657600"/>
          </a:xfrm>
        </p:spPr>
        <p:txBody>
          <a:bodyPr/>
          <a:lstStyle/>
          <a:p>
            <a:pPr defTabSz="392113" eaLnBrk="1" hangingPunct="1"/>
            <a:endParaRPr lang="en-US" altLang="en-US" sz="3300" dirty="0">
              <a:latin typeface="Verdana" panose="020B0604030504040204" pitchFamily="34" charset="0"/>
              <a:ea typeface="Verdana" panose="020B0604030504040204" pitchFamily="34" charset="0"/>
              <a:cs typeface="Verdana" panose="020B0604030504040204" pitchFamily="34" charset="0"/>
            </a:endParaRPr>
          </a:p>
        </p:txBody>
      </p:sp>
      <p:sp>
        <p:nvSpPr>
          <p:cNvPr id="12" name="Rounded Rectangle 3"/>
          <p:cNvSpPr/>
          <p:nvPr/>
        </p:nvSpPr>
        <p:spPr bwMode="auto">
          <a:xfrm>
            <a:off x="2695073" y="2819401"/>
            <a:ext cx="3753855" cy="609600"/>
          </a:xfrm>
          <a:prstGeom prst="roundRect">
            <a:avLst/>
          </a:prstGeom>
          <a:blipFill>
            <a:blip r:embed="rId2" cstate="print"/>
            <a:tile tx="0" ty="0" sx="100000" sy="100000" flip="none" algn="tl"/>
          </a:blip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algn="ctr" eaLnBrk="1" fontAlgn="auto" hangingPunct="1">
              <a:spcBef>
                <a:spcPts val="0"/>
              </a:spcBef>
              <a:spcAft>
                <a:spcPts val="0"/>
              </a:spcAft>
            </a:pPr>
            <a:r>
              <a:rPr lang="en-US" sz="3200" dirty="0">
                <a:latin typeface="Calibri" panose="020F0502020204030204" pitchFamily="34" charset="0"/>
                <a:ea typeface="Times New Roman" panose="02020603050405020304" pitchFamily="18" charset="0"/>
                <a:cs typeface="Times New Roman" panose="02020603050405020304" pitchFamily="18" charset="0"/>
              </a:rPr>
              <a:t>Lk.18:9, 11</a:t>
            </a:r>
            <a:endParaRPr lang="en-US" sz="4000" b="1" kern="0" dirty="0">
              <a:solidFill>
                <a:srgbClr val="000000"/>
              </a:solidFill>
              <a:latin typeface="Arial" charset="0"/>
            </a:endParaRPr>
          </a:p>
        </p:txBody>
      </p:sp>
      <p:sp>
        <p:nvSpPr>
          <p:cNvPr id="5" name="Rounded Rectangle 3"/>
          <p:cNvSpPr/>
          <p:nvPr/>
        </p:nvSpPr>
        <p:spPr bwMode="auto">
          <a:xfrm>
            <a:off x="1143000" y="3657600"/>
            <a:ext cx="3276600" cy="1905000"/>
          </a:xfrm>
          <a:prstGeom prst="roundRect">
            <a:avLst/>
          </a:prstGeom>
          <a:blipFill>
            <a:blip r:embed="rId3" cstate="print"/>
            <a:tile tx="0" ty="0" sx="100000" sy="100000" flip="none" algn="tl"/>
          </a:blipFill>
          <a:ln w="317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i="0" u="sng" strike="noStrike" kern="0" cap="none" spc="0" normalizeH="0" baseline="0" noProof="0" dirty="0">
                <a:ln>
                  <a:noFill/>
                </a:ln>
                <a:solidFill>
                  <a:schemeClr val="accent2">
                    <a:lumMod val="50000"/>
                  </a:schemeClr>
                </a:solidFill>
                <a:effectLst/>
                <a:uLnTx/>
                <a:uFillTx/>
                <a:latin typeface="Arial" charset="0"/>
              </a:rPr>
              <a:t>Revealed</a:t>
            </a:r>
            <a:r>
              <a:rPr kumimoji="0" lang="en-US" sz="3200" i="0" u="none" strike="noStrike" kern="0" cap="none" spc="0" normalizeH="0" baseline="0" noProof="0" dirty="0">
                <a:ln>
                  <a:noFill/>
                </a:ln>
                <a:solidFill>
                  <a:schemeClr val="accent2">
                    <a:lumMod val="50000"/>
                  </a:schemeClr>
                </a:solidFill>
                <a:effectLst/>
                <a:uLnTx/>
                <a:uFillTx/>
                <a:latin typeface="Arial" charset="0"/>
              </a:rPr>
              <a: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i="0" u="none" strike="noStrike" kern="0" cap="none" spc="0" normalizeH="0" baseline="0" noProof="0" dirty="0">
                <a:ln>
                  <a:noFill/>
                </a:ln>
                <a:effectLst/>
                <a:uLnTx/>
                <a:uFillTx/>
                <a:latin typeface="Arial" charset="0"/>
              </a:rPr>
              <a:t>Lk.16:15</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i="0" u="none" strike="noStrike" kern="0" cap="none" spc="0" normalizeH="0" baseline="0" noProof="0" dirty="0">
                <a:ln>
                  <a:noFill/>
                </a:ln>
                <a:effectLst/>
                <a:uLnTx/>
                <a:uFillTx/>
                <a:latin typeface="Arial" charset="0"/>
              </a:rPr>
              <a:t>Lk.15:29</a:t>
            </a:r>
          </a:p>
        </p:txBody>
      </p:sp>
      <p:sp>
        <p:nvSpPr>
          <p:cNvPr id="6" name="Rounded Rectangle 4"/>
          <p:cNvSpPr/>
          <p:nvPr/>
        </p:nvSpPr>
        <p:spPr bwMode="auto">
          <a:xfrm>
            <a:off x="4724400" y="3657600"/>
            <a:ext cx="3276600" cy="1905000"/>
          </a:xfrm>
          <a:prstGeom prst="roundRect">
            <a:avLst/>
          </a:prstGeom>
          <a:blipFill>
            <a:blip r:embed="rId3" cstate="print"/>
            <a:tile tx="0" ty="0" sx="100000" sy="100000" flip="none" algn="tl"/>
          </a:blipFill>
          <a:ln w="317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i="0" u="sng" strike="noStrike" kern="0" cap="none" spc="0" normalizeH="0" baseline="0" noProof="0" dirty="0">
                <a:ln>
                  <a:noFill/>
                </a:ln>
                <a:solidFill>
                  <a:schemeClr val="accent2">
                    <a:lumMod val="50000"/>
                  </a:schemeClr>
                </a:solidFill>
                <a:effectLst/>
                <a:uLnTx/>
                <a:uFillTx/>
                <a:latin typeface="Arial" charset="0"/>
              </a:rPr>
              <a:t>Result</a:t>
            </a:r>
            <a:r>
              <a:rPr kumimoji="0" lang="en-US" sz="3200" i="0" u="none" strike="noStrike" kern="0" cap="none" spc="0" normalizeH="0" baseline="0" noProof="0" dirty="0">
                <a:ln>
                  <a:noFill/>
                </a:ln>
                <a:effectLst/>
                <a:uLnTx/>
                <a:uFillTx/>
                <a:latin typeface="Arial" charset="0"/>
              </a:rPr>
              <a: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i="0" u="none" strike="noStrike" kern="0" cap="none" spc="0" normalizeH="0" baseline="0" noProof="0" dirty="0">
                <a:ln>
                  <a:noFill/>
                </a:ln>
                <a:effectLst/>
                <a:uLnTx/>
                <a:uFillTx/>
                <a:latin typeface="Arial" charset="0"/>
              </a:rPr>
              <a:t>Lk.7:39</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i="0" u="none" strike="noStrike" kern="0" cap="none" spc="0" normalizeH="0" baseline="0" noProof="0" dirty="0">
                <a:ln>
                  <a:noFill/>
                </a:ln>
                <a:effectLst/>
                <a:uLnTx/>
                <a:uFillTx/>
                <a:latin typeface="Arial" charset="0"/>
              </a:rPr>
              <a:t>Lk.15:2, 30</a:t>
            </a:r>
          </a:p>
        </p:txBody>
      </p:sp>
    </p:spTree>
    <p:extLst>
      <p:ext uri="{BB962C8B-B14F-4D97-AF65-F5344CB8AC3E}">
        <p14:creationId xmlns:p14="http://schemas.microsoft.com/office/powerpoint/2010/main" xmlns="" val="3766955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 name="Rounded Rectangle 3"/>
          <p:cNvSpPr/>
          <p:nvPr/>
        </p:nvSpPr>
        <p:spPr bwMode="auto">
          <a:xfrm>
            <a:off x="1683468" y="685800"/>
            <a:ext cx="5777065" cy="533400"/>
          </a:xfrm>
          <a:prstGeom prst="roundRect">
            <a:avLst/>
          </a:prstGeom>
          <a:blipFill>
            <a:blip r:embed="rId2" cstate="print"/>
            <a:tile tx="0" ty="0" sx="100000" sy="100000" flip="none" algn="tl"/>
          </a:blipFill>
          <a:ln w="3175" cap="flat" cmpd="sng" algn="ctr">
            <a:solidFill>
              <a:schemeClr val="accent2">
                <a:lumMod val="50000"/>
              </a:schemeClr>
            </a:solidFill>
            <a:prstDash val="solid"/>
            <a:round/>
            <a:headEnd type="none" w="med" len="med"/>
            <a:tailEnd type="none" w="med" len="med"/>
          </a:ln>
          <a:effectLst>
            <a:outerShdw blurRad="50800" dist="38100" algn="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rPr>
              <a:t>I. Artificial Trust</a:t>
            </a:r>
            <a:endParaRPr kumimoji="0" lang="en-US" sz="1800" b="0" i="0" u="none" strike="noStrike" kern="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4" name="Rounded Rectangle 3"/>
          <p:cNvSpPr/>
          <p:nvPr/>
        </p:nvSpPr>
        <p:spPr bwMode="auto">
          <a:xfrm>
            <a:off x="1689279" y="1295400"/>
            <a:ext cx="5777065" cy="1143000"/>
          </a:xfrm>
          <a:prstGeom prst="roundRect">
            <a:avLst/>
          </a:prstGeom>
          <a:blipFill>
            <a:blip r:embed="rId2" cstate="print"/>
            <a:tile tx="0" ty="0" sx="100000" sy="100000" flip="none" algn="tl"/>
          </a:blipFill>
          <a:ln w="3175" cap="flat" cmpd="sng" algn="ctr">
            <a:solidFill>
              <a:schemeClr val="accent2">
                <a:lumMod val="50000"/>
              </a:schemeClr>
            </a:solidFill>
            <a:prstDash val="solid"/>
            <a:round/>
            <a:headEnd type="none" w="med" len="med"/>
            <a:tailEnd type="none" w="med" len="med"/>
          </a:ln>
          <a:effectLst>
            <a:outerShdw blurRad="50800" dist="38100" algn="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srgbClr val="00007D">
                    <a:lumMod val="50000"/>
                  </a:srgbClr>
                </a:solidFill>
                <a:effectLst/>
                <a:uLnTx/>
                <a:uFillTx/>
                <a:latin typeface="Verdana" panose="020B0604030504040204" pitchFamily="34" charset="0"/>
                <a:ea typeface="Verdana" panose="020B0604030504040204" pitchFamily="34" charset="0"/>
                <a:cs typeface="Verdana" panose="020B0604030504040204" pitchFamily="34" charset="0"/>
              </a:rPr>
              <a:t>II. Authentic Trust</a:t>
            </a:r>
            <a:endParaRPr kumimoji="0" lang="en-US" sz="2800" b="0" i="0" u="none" strike="noStrike" kern="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5068221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effectLst/>
        </p:spPr>
        <p:txBody>
          <a:bodyPr/>
          <a:lstStyle/>
          <a:p>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1.</a:t>
            </a: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  Prov.3:5-6</a:t>
            </a:r>
            <a:endParaRPr lang="en-US" sz="3600" dirty="0"/>
          </a:p>
        </p:txBody>
      </p:sp>
      <p:sp>
        <p:nvSpPr>
          <p:cNvPr id="6146" name="Rectangle 3"/>
          <p:cNvSpPr>
            <a:spLocks noGrp="1" noChangeArrowheads="1"/>
          </p:cNvSpPr>
          <p:nvPr>
            <p:ph idx="1"/>
          </p:nvPr>
        </p:nvSpPr>
        <p:spPr>
          <a:xfrm>
            <a:off x="381000" y="1066800"/>
            <a:ext cx="8382000" cy="5334000"/>
          </a:xfrm>
        </p:spPr>
        <p:txBody>
          <a:bodyPr/>
          <a:lstStyle/>
          <a:p>
            <a:pPr defTabSz="392113" eaLnBrk="1" hangingPunct="1"/>
            <a:endParaRPr lang="en-US" altLang="en-US" sz="3300" dirty="0">
              <a:latin typeface="Verdana" panose="020B0604030504040204" pitchFamily="34" charset="0"/>
              <a:ea typeface="Verdana" panose="020B0604030504040204" pitchFamily="34" charset="0"/>
              <a:cs typeface="Verdana" panose="020B0604030504040204" pitchFamily="34" charset="0"/>
            </a:endParaRPr>
          </a:p>
          <a:p>
            <a:pPr defTabSz="392113" eaLnBrk="1" hangingPunct="1"/>
            <a:endParaRPr lang="en-US" altLang="en-US" sz="3300" dirty="0">
              <a:latin typeface="Verdana" panose="020B0604030504040204" pitchFamily="34" charset="0"/>
              <a:ea typeface="Verdana" panose="020B0604030504040204" pitchFamily="34" charset="0"/>
              <a:cs typeface="Verdana" panose="020B0604030504040204" pitchFamily="34" charset="0"/>
            </a:endParaRPr>
          </a:p>
          <a:p>
            <a:pPr defTabSz="392113" eaLnBrk="1" hangingPunct="1"/>
            <a:endParaRPr lang="en-US" altLang="en-US" sz="3300" dirty="0">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Bef>
                <a:spcPts val="1800"/>
              </a:spcBef>
              <a:spcAft>
                <a:spcPts val="500"/>
              </a:spcAft>
              <a:buFont typeface="Wingdings" panose="05000000000000000000" pitchFamily="2" charset="2"/>
              <a:buChar char="§"/>
            </a:pPr>
            <a:r>
              <a:rPr lang="en-US" altLang="en-US" sz="3200" dirty="0">
                <a:solidFill>
                  <a:srgbClr val="FFFF00"/>
                </a:solidFill>
                <a:latin typeface="Arial" panose="020B0604020202020204" pitchFamily="34" charset="0"/>
                <a:ea typeface="Verdana" panose="020B0604030504040204" pitchFamily="34" charset="0"/>
                <a:cs typeface="Arial" panose="020B0604020202020204" pitchFamily="34" charset="0"/>
              </a:rPr>
              <a:t>Trust:</a:t>
            </a:r>
            <a:r>
              <a:rPr lang="en-US" altLang="en-US" sz="3200" dirty="0">
                <a:latin typeface="Arial" panose="020B0604020202020204" pitchFamily="34" charset="0"/>
                <a:ea typeface="Verdana" panose="020B0604030504040204" pitchFamily="34" charset="0"/>
                <a:cs typeface="Arial" panose="020B0604020202020204" pitchFamily="34" charset="0"/>
              </a:rPr>
              <a:t> regard Him as source of wisdom, power, guide of life</a:t>
            </a:r>
          </a:p>
          <a:p>
            <a:pPr marL="457200" indent="-457200" defTabSz="392113" eaLnBrk="1" hangingPunct="1">
              <a:spcBef>
                <a:spcPts val="600"/>
              </a:spcBef>
              <a:spcAft>
                <a:spcPts val="500"/>
              </a:spcAft>
              <a:buFont typeface="Wingdings" panose="05000000000000000000" pitchFamily="2" charset="2"/>
              <a:buChar char="§"/>
            </a:pPr>
            <a:r>
              <a:rPr lang="en-US" altLang="en-US" sz="3200" dirty="0">
                <a:solidFill>
                  <a:srgbClr val="FFFF00"/>
                </a:solidFill>
                <a:latin typeface="Arial" panose="020B0604020202020204" pitchFamily="34" charset="0"/>
                <a:ea typeface="Verdana" panose="020B0604030504040204" pitchFamily="34" charset="0"/>
                <a:cs typeface="Arial" panose="020B0604020202020204" pitchFamily="34" charset="0"/>
              </a:rPr>
              <a:t>All your heart.  </a:t>
            </a:r>
            <a:r>
              <a:rPr lang="en-US" altLang="en-US" sz="3200" dirty="0">
                <a:latin typeface="Arial" panose="020B0604020202020204" pitchFamily="34" charset="0"/>
                <a:ea typeface="Verdana" panose="020B0604030504040204" pitchFamily="34" charset="0"/>
                <a:cs typeface="Arial" panose="020B0604020202020204" pitchFamily="34" charset="0"/>
              </a:rPr>
              <a:t>Mt.22:37</a:t>
            </a:r>
          </a:p>
          <a:p>
            <a:pPr marL="457200" indent="-457200" defTabSz="392113" eaLnBrk="1" hangingPunct="1">
              <a:spcBef>
                <a:spcPts val="600"/>
              </a:spcBef>
              <a:spcAft>
                <a:spcPts val="500"/>
              </a:spcAft>
              <a:buFont typeface="Wingdings" panose="05000000000000000000" pitchFamily="2" charset="2"/>
              <a:buChar char="§"/>
            </a:pPr>
            <a:r>
              <a:rPr lang="en-US" altLang="en-US" sz="3200" dirty="0">
                <a:solidFill>
                  <a:srgbClr val="FFFF00"/>
                </a:solidFill>
                <a:latin typeface="Arial" panose="020B0604020202020204" pitchFamily="34" charset="0"/>
                <a:ea typeface="Verdana" panose="020B0604030504040204" pitchFamily="34" charset="0"/>
                <a:cs typeface="Arial" panose="020B0604020202020204" pitchFamily="34" charset="0"/>
              </a:rPr>
              <a:t>All your ways.  </a:t>
            </a:r>
            <a:r>
              <a:rPr lang="en-US" altLang="en-US" sz="3200" dirty="0">
                <a:latin typeface="Arial" panose="020B0604020202020204" pitchFamily="34" charset="0"/>
                <a:ea typeface="Verdana" panose="020B0604030504040204" pitchFamily="34" charset="0"/>
                <a:cs typeface="Arial" panose="020B0604020202020204" pitchFamily="34" charset="0"/>
              </a:rPr>
              <a:t>Is.65:2</a:t>
            </a:r>
          </a:p>
          <a:p>
            <a:pPr marL="457200" indent="-457200" defTabSz="392113" eaLnBrk="1" hangingPunct="1">
              <a:spcBef>
                <a:spcPts val="600"/>
              </a:spcBef>
              <a:spcAft>
                <a:spcPts val="600"/>
              </a:spcAft>
              <a:buFont typeface="Wingdings" panose="05000000000000000000" pitchFamily="2" charset="2"/>
              <a:buChar char="§"/>
            </a:pPr>
            <a:r>
              <a:rPr lang="en-US" altLang="en-US" sz="3200" dirty="0">
                <a:solidFill>
                  <a:srgbClr val="FFFF00"/>
                </a:solidFill>
                <a:latin typeface="Arial" panose="020B0604020202020204" pitchFamily="34" charset="0"/>
                <a:ea typeface="Verdana" panose="020B0604030504040204" pitchFamily="34" charset="0"/>
                <a:cs typeface="Arial" panose="020B0604020202020204" pitchFamily="34" charset="0"/>
              </a:rPr>
              <a:t>Acknowledge Him.  </a:t>
            </a:r>
            <a:r>
              <a:rPr lang="en-US" altLang="en-US" sz="3200" dirty="0">
                <a:latin typeface="Arial" panose="020B0604020202020204" pitchFamily="34" charset="0"/>
                <a:ea typeface="Verdana" panose="020B0604030504040204" pitchFamily="34" charset="0"/>
                <a:cs typeface="Arial" panose="020B0604020202020204" pitchFamily="34" charset="0"/>
              </a:rPr>
              <a:t>(Know): sees Him in every event; trusts and obeys</a:t>
            </a:r>
          </a:p>
        </p:txBody>
      </p:sp>
      <p:sp>
        <p:nvSpPr>
          <p:cNvPr id="12" name="Rounded Rectangle 3"/>
          <p:cNvSpPr/>
          <p:nvPr/>
        </p:nvSpPr>
        <p:spPr bwMode="auto">
          <a:xfrm>
            <a:off x="583274" y="1066800"/>
            <a:ext cx="7985761" cy="1905000"/>
          </a:xfrm>
          <a:prstGeom prst="roundRect">
            <a:avLst/>
          </a:prstGeom>
          <a:blipFill>
            <a:blip r:embed="rId2" cstate="print"/>
            <a:tile tx="0" ty="0" sx="100000" sy="100000" flip="none" algn="tl"/>
          </a:blip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eaLnBrk="1" fontAlgn="auto" hangingPunct="1">
              <a:spcBef>
                <a:spcPts val="0"/>
              </a:spcBef>
              <a:spcAft>
                <a:spcPts val="0"/>
              </a:spcAft>
            </a:pPr>
            <a:r>
              <a:rPr lang="en-US" sz="3200" b="1" baseline="30000" dirty="0">
                <a:latin typeface="Arial" panose="020B0604020202020204" pitchFamily="34" charset="0"/>
                <a:ea typeface="Times New Roman" panose="02020603050405020304" pitchFamily="18" charset="0"/>
                <a:cs typeface="Arial" panose="020B0604020202020204" pitchFamily="34" charset="0"/>
              </a:rPr>
              <a:t>5</a:t>
            </a:r>
            <a:r>
              <a:rPr lang="en-US" sz="3200" baseline="30000" dirty="0">
                <a:latin typeface="Arial" panose="020B0604020202020204" pitchFamily="34" charset="0"/>
                <a:ea typeface="Times New Roman" panose="02020603050405020304" pitchFamily="18" charset="0"/>
                <a:cs typeface="Arial" panose="020B0604020202020204" pitchFamily="34" charset="0"/>
              </a:rPr>
              <a:t> </a:t>
            </a:r>
            <a:r>
              <a:rPr lang="en-US" sz="3200" dirty="0">
                <a:latin typeface="Arial" panose="020B0604020202020204" pitchFamily="34" charset="0"/>
                <a:ea typeface="Times New Roman" panose="02020603050405020304" pitchFamily="18" charset="0"/>
                <a:cs typeface="Arial" panose="020B0604020202020204" pitchFamily="34" charset="0"/>
              </a:rPr>
              <a:t>Trust in the Lord with all your heart, </a:t>
            </a:r>
            <a:br>
              <a:rPr lang="en-US" sz="3200" dirty="0">
                <a:latin typeface="Arial" panose="020B0604020202020204" pitchFamily="34" charset="0"/>
                <a:ea typeface="Times New Roman" panose="02020603050405020304" pitchFamily="18" charset="0"/>
                <a:cs typeface="Arial" panose="020B0604020202020204" pitchFamily="34" charset="0"/>
              </a:rPr>
            </a:br>
            <a:r>
              <a:rPr lang="en-US" sz="3200" dirty="0">
                <a:latin typeface="Arial" panose="020B0604020202020204" pitchFamily="34" charset="0"/>
                <a:ea typeface="Times New Roman" panose="02020603050405020304" pitchFamily="18" charset="0"/>
                <a:cs typeface="Arial" panose="020B0604020202020204" pitchFamily="34" charset="0"/>
              </a:rPr>
              <a:t>  And lean not on your own understanding;  </a:t>
            </a:r>
            <a:br>
              <a:rPr lang="en-US" sz="3200" dirty="0">
                <a:latin typeface="Arial" panose="020B0604020202020204" pitchFamily="34" charset="0"/>
                <a:ea typeface="Times New Roman" panose="02020603050405020304" pitchFamily="18" charset="0"/>
                <a:cs typeface="Arial" panose="020B0604020202020204" pitchFamily="34" charset="0"/>
              </a:rPr>
            </a:br>
            <a:r>
              <a:rPr lang="en-US" sz="3200" b="1" baseline="30000" dirty="0">
                <a:latin typeface="Arial" panose="020B0604020202020204" pitchFamily="34" charset="0"/>
                <a:ea typeface="Times New Roman" panose="02020603050405020304" pitchFamily="18" charset="0"/>
                <a:cs typeface="Arial" panose="020B0604020202020204" pitchFamily="34" charset="0"/>
              </a:rPr>
              <a:t>6</a:t>
            </a:r>
            <a:r>
              <a:rPr lang="en-US" sz="3200" baseline="30000" dirty="0">
                <a:latin typeface="Arial" panose="020B0604020202020204" pitchFamily="34" charset="0"/>
                <a:ea typeface="Times New Roman" panose="02020603050405020304" pitchFamily="18" charset="0"/>
                <a:cs typeface="Arial" panose="020B0604020202020204" pitchFamily="34" charset="0"/>
              </a:rPr>
              <a:t> </a:t>
            </a:r>
            <a:r>
              <a:rPr lang="en-US" sz="3200" dirty="0">
                <a:latin typeface="Arial" panose="020B0604020202020204" pitchFamily="34" charset="0"/>
                <a:ea typeface="Times New Roman" panose="02020603050405020304" pitchFamily="18" charset="0"/>
                <a:cs typeface="Arial" panose="020B0604020202020204" pitchFamily="34" charset="0"/>
              </a:rPr>
              <a:t>In all your ways acknowledge Him, </a:t>
            </a:r>
            <a:br>
              <a:rPr lang="en-US" sz="3200" dirty="0">
                <a:latin typeface="Arial" panose="020B0604020202020204" pitchFamily="34" charset="0"/>
                <a:ea typeface="Times New Roman" panose="02020603050405020304" pitchFamily="18" charset="0"/>
                <a:cs typeface="Arial" panose="020B0604020202020204" pitchFamily="34" charset="0"/>
              </a:rPr>
            </a:br>
            <a:r>
              <a:rPr lang="en-US" sz="3200" dirty="0">
                <a:latin typeface="Arial" panose="020B0604020202020204" pitchFamily="34" charset="0"/>
                <a:ea typeface="Times New Roman" panose="02020603050405020304" pitchFamily="18" charset="0"/>
                <a:cs typeface="Arial" panose="020B0604020202020204" pitchFamily="34" charset="0"/>
              </a:rPr>
              <a:t>  And He shall direct your paths. </a:t>
            </a:r>
            <a:endParaRPr lang="en-US" sz="3200" b="1" kern="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49746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effectLst/>
        </p:spPr>
        <p:txBody>
          <a:bodyPr/>
          <a:lstStyle/>
          <a:p>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2.  </a:t>
            </a: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Jn.5:45-47</a:t>
            </a:r>
            <a:endParaRPr lang="en-US" sz="3600" dirty="0"/>
          </a:p>
        </p:txBody>
      </p:sp>
      <p:sp>
        <p:nvSpPr>
          <p:cNvPr id="6146" name="Rectangle 3"/>
          <p:cNvSpPr>
            <a:spLocks noGrp="1" noChangeArrowheads="1"/>
          </p:cNvSpPr>
          <p:nvPr>
            <p:ph idx="1"/>
          </p:nvPr>
        </p:nvSpPr>
        <p:spPr>
          <a:xfrm>
            <a:off x="381000" y="1066800"/>
            <a:ext cx="8382000" cy="5257800"/>
          </a:xfrm>
        </p:spPr>
        <p:txBody>
          <a:bodyPr/>
          <a:lstStyle/>
          <a:p>
            <a:pPr defTabSz="392113" eaLnBrk="1" hangingPunct="1"/>
            <a:endParaRPr lang="en-US" altLang="en-US" sz="3300" dirty="0">
              <a:latin typeface="Verdana" panose="020B0604030504040204" pitchFamily="34" charset="0"/>
              <a:ea typeface="Verdana" panose="020B0604030504040204" pitchFamily="34" charset="0"/>
              <a:cs typeface="Verdana" panose="020B0604030504040204" pitchFamily="34" charset="0"/>
            </a:endParaRPr>
          </a:p>
          <a:p>
            <a:pPr defTabSz="392113" eaLnBrk="1" hangingPunct="1"/>
            <a:endParaRPr lang="en-US" altLang="en-US" sz="3300" dirty="0">
              <a:latin typeface="Verdana" panose="020B0604030504040204" pitchFamily="34" charset="0"/>
              <a:ea typeface="Verdana" panose="020B0604030504040204" pitchFamily="34" charset="0"/>
              <a:cs typeface="Verdana" panose="020B0604030504040204" pitchFamily="34" charset="0"/>
            </a:endParaRPr>
          </a:p>
          <a:p>
            <a:pPr defTabSz="392113" eaLnBrk="1" hangingPunct="1"/>
            <a:endParaRPr lang="en-US" altLang="en-US" sz="3300" dirty="0">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buFont typeface="Wingdings" panose="05000000000000000000" pitchFamily="2" charset="2"/>
              <a:buChar char="§"/>
            </a:pPr>
            <a:endParaRPr lang="en-US" altLang="en-US" sz="3200" dirty="0">
              <a:latin typeface="Arial" panose="020B0604020202020204" pitchFamily="34" charset="0"/>
              <a:ea typeface="Verdana" panose="020B0604030504040204" pitchFamily="34" charset="0"/>
              <a:cs typeface="Arial" panose="020B0604020202020204" pitchFamily="34" charset="0"/>
            </a:endParaRPr>
          </a:p>
          <a:p>
            <a:pPr marL="457200" indent="-457200" defTabSz="392113" eaLnBrk="1" hangingPunct="1">
              <a:buFont typeface="Wingdings" panose="05000000000000000000" pitchFamily="2" charset="2"/>
              <a:buChar char="§"/>
            </a:pPr>
            <a:endParaRPr lang="en-US" altLang="en-US" sz="3200" dirty="0">
              <a:latin typeface="Arial" panose="020B0604020202020204" pitchFamily="34" charset="0"/>
              <a:ea typeface="Verdana" panose="020B0604030504040204" pitchFamily="34" charset="0"/>
              <a:cs typeface="Arial" panose="020B0604020202020204" pitchFamily="34" charset="0"/>
            </a:endParaRPr>
          </a:p>
          <a:p>
            <a:pPr marL="457200" indent="-457200" defTabSz="392113" eaLnBrk="1" hangingPunct="1">
              <a:buFont typeface="Wingdings" panose="05000000000000000000" pitchFamily="2" charset="2"/>
              <a:buChar char="§"/>
            </a:pPr>
            <a:endParaRPr lang="en-US" altLang="en-US" sz="3200" dirty="0">
              <a:latin typeface="Arial" panose="020B0604020202020204" pitchFamily="34" charset="0"/>
              <a:ea typeface="Verdana" panose="020B0604030504040204" pitchFamily="34" charset="0"/>
              <a:cs typeface="Arial" panose="020B0604020202020204" pitchFamily="34" charset="0"/>
            </a:endParaRPr>
          </a:p>
          <a:p>
            <a:pPr marL="457200" indent="-457200" defTabSz="392113" eaLnBrk="1" hangingPunct="1">
              <a:spcBef>
                <a:spcPts val="1200"/>
              </a:spcBef>
              <a:buFont typeface="Wingdings" panose="05000000000000000000" pitchFamily="2" charset="2"/>
              <a:buChar char="§"/>
            </a:pPr>
            <a:r>
              <a:rPr lang="en-US" altLang="en-US" sz="3200" dirty="0">
                <a:solidFill>
                  <a:srgbClr val="FFFF00"/>
                </a:solidFill>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rPr>
              <a:t>Do not think</a:t>
            </a:r>
            <a:r>
              <a:rPr lang="en-US" altLang="en-US" sz="3200" dirty="0">
                <a:latin typeface="Arial" panose="020B0604020202020204" pitchFamily="34" charset="0"/>
                <a:ea typeface="Verdana" panose="020B0604030504040204" pitchFamily="34" charset="0"/>
                <a:cs typeface="Arial" panose="020B0604020202020204" pitchFamily="34" charset="0"/>
              </a:rPr>
              <a:t>…: self-deception</a:t>
            </a:r>
          </a:p>
          <a:p>
            <a:pPr marL="457200" indent="-457200" defTabSz="392113" eaLnBrk="1" hangingPunct="1">
              <a:spcBef>
                <a:spcPts val="600"/>
              </a:spcBef>
              <a:buFont typeface="Wingdings" panose="05000000000000000000" pitchFamily="2" charset="2"/>
              <a:buChar char="§"/>
            </a:pPr>
            <a:r>
              <a:rPr lang="en-US" altLang="en-US" sz="3200" dirty="0">
                <a:solidFill>
                  <a:srgbClr val="FFFF00"/>
                </a:solidFill>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rPr>
              <a:t>Moses</a:t>
            </a:r>
            <a:r>
              <a:rPr lang="en-US" altLang="en-US" sz="3200" dirty="0">
                <a:latin typeface="Arial" panose="020B0604020202020204" pitchFamily="34" charset="0"/>
                <a:ea typeface="Verdana" panose="020B0604030504040204" pitchFamily="34" charset="0"/>
                <a:cs typeface="Arial" panose="020B0604020202020204" pitchFamily="34" charset="0"/>
              </a:rPr>
              <a:t>: prosecutor (Jn.7:19)</a:t>
            </a:r>
          </a:p>
          <a:p>
            <a:pPr marL="457200" indent="-457200" defTabSz="392113" eaLnBrk="1" hangingPunct="1">
              <a:spcBef>
                <a:spcPts val="600"/>
              </a:spcBef>
              <a:buFont typeface="Wingdings" panose="05000000000000000000" pitchFamily="2" charset="2"/>
              <a:buChar char="§"/>
            </a:pPr>
            <a:r>
              <a:rPr lang="en-US" altLang="en-US" sz="3200" dirty="0">
                <a:solidFill>
                  <a:srgbClr val="FFFF00"/>
                </a:solidFill>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rPr>
              <a:t>Wrote about Me </a:t>
            </a:r>
            <a:r>
              <a:rPr lang="en-US" altLang="en-US" sz="3200" dirty="0">
                <a:latin typeface="Arial" panose="020B0604020202020204" pitchFamily="34" charset="0"/>
                <a:ea typeface="Verdana" panose="020B0604030504040204" pitchFamily="34" charset="0"/>
                <a:cs typeface="Arial" panose="020B0604020202020204" pitchFamily="34" charset="0"/>
              </a:rPr>
              <a:t>(Jn.8:31-32)</a:t>
            </a:r>
          </a:p>
          <a:p>
            <a:pPr marL="457200" indent="-457200" defTabSz="392113" eaLnBrk="1" hangingPunct="1">
              <a:spcBef>
                <a:spcPts val="600"/>
              </a:spcBef>
              <a:buFont typeface="Wingdings" panose="05000000000000000000" pitchFamily="2" charset="2"/>
              <a:buChar char="§"/>
            </a:pPr>
            <a:endParaRPr lang="en-US" altLang="en-US" sz="3200" dirty="0">
              <a:latin typeface="Arial" panose="020B0604020202020204" pitchFamily="34" charset="0"/>
              <a:ea typeface="Verdana" panose="020B0604030504040204" pitchFamily="34" charset="0"/>
              <a:cs typeface="Arial" panose="020B0604020202020204" pitchFamily="34" charset="0"/>
            </a:endParaRPr>
          </a:p>
        </p:txBody>
      </p:sp>
      <p:sp>
        <p:nvSpPr>
          <p:cNvPr id="12" name="Rounded Rectangle 3"/>
          <p:cNvSpPr/>
          <p:nvPr/>
        </p:nvSpPr>
        <p:spPr bwMode="auto">
          <a:xfrm>
            <a:off x="548639" y="1066800"/>
            <a:ext cx="8046722" cy="3429000"/>
          </a:xfrm>
          <a:prstGeom prst="roundRect">
            <a:avLst/>
          </a:prstGeom>
          <a:blipFill>
            <a:blip r:embed="rId2" cstate="print"/>
            <a:tile tx="0" ty="0" sx="100000" sy="100000" flip="none" algn="tl"/>
          </a:blip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eaLnBrk="1" fontAlgn="auto" hangingPunct="1">
              <a:spcBef>
                <a:spcPts val="0"/>
              </a:spcBef>
              <a:spcAft>
                <a:spcPts val="0"/>
              </a:spcAft>
            </a:pPr>
            <a:r>
              <a:rPr lang="en-US" sz="3200" b="1" baseline="30000" dirty="0">
                <a:latin typeface="Arial" panose="020B0604020202020204" pitchFamily="34" charset="0"/>
                <a:ea typeface="Times New Roman" panose="02020603050405020304" pitchFamily="18" charset="0"/>
                <a:cs typeface="Arial" panose="020B0604020202020204" pitchFamily="34" charset="0"/>
              </a:rPr>
              <a:t>45</a:t>
            </a:r>
            <a:r>
              <a:rPr lang="en-US" sz="3200" baseline="30000" dirty="0">
                <a:latin typeface="Arial" panose="020B0604020202020204" pitchFamily="34" charset="0"/>
                <a:ea typeface="Times New Roman" panose="02020603050405020304" pitchFamily="18" charset="0"/>
                <a:cs typeface="Arial" panose="020B0604020202020204" pitchFamily="34" charset="0"/>
              </a:rPr>
              <a:t> </a:t>
            </a:r>
            <a:r>
              <a:rPr lang="en-US" sz="3200" dirty="0">
                <a:latin typeface="Arial" panose="020B0604020202020204" pitchFamily="34" charset="0"/>
                <a:ea typeface="Times New Roman" panose="02020603050405020304" pitchFamily="18" charset="0"/>
                <a:cs typeface="Arial" panose="020B0604020202020204" pitchFamily="34" charset="0"/>
              </a:rPr>
              <a:t>Do not think that I shall accuse you to the Father; there is one who accuses you—Moses, in whom you trust.  </a:t>
            </a:r>
            <a:r>
              <a:rPr lang="en-US" sz="3200" b="1" baseline="30000" dirty="0">
                <a:latin typeface="Arial" panose="020B0604020202020204" pitchFamily="34" charset="0"/>
                <a:ea typeface="Times New Roman" panose="02020603050405020304" pitchFamily="18" charset="0"/>
                <a:cs typeface="Arial" panose="020B0604020202020204" pitchFamily="34" charset="0"/>
              </a:rPr>
              <a:t>46</a:t>
            </a:r>
            <a:r>
              <a:rPr lang="en-US" sz="3200" dirty="0">
                <a:latin typeface="Arial" panose="020B0604020202020204" pitchFamily="34" charset="0"/>
                <a:ea typeface="Times New Roman" panose="02020603050405020304" pitchFamily="18" charset="0"/>
                <a:cs typeface="Arial" panose="020B0604020202020204" pitchFamily="34" charset="0"/>
              </a:rPr>
              <a:t> For if you believed Moses, you would believe Me; for he wrote about Me.  </a:t>
            </a:r>
            <a:r>
              <a:rPr lang="en-US" sz="3200" b="1" baseline="30000" dirty="0">
                <a:latin typeface="Arial" panose="020B0604020202020204" pitchFamily="34" charset="0"/>
                <a:ea typeface="Times New Roman" panose="02020603050405020304" pitchFamily="18" charset="0"/>
                <a:cs typeface="Arial" panose="020B0604020202020204" pitchFamily="34" charset="0"/>
              </a:rPr>
              <a:t>47</a:t>
            </a:r>
            <a:r>
              <a:rPr lang="en-US" sz="3200" dirty="0">
                <a:latin typeface="Arial" panose="020B0604020202020204" pitchFamily="34" charset="0"/>
                <a:ea typeface="Times New Roman" panose="02020603050405020304" pitchFamily="18" charset="0"/>
                <a:cs typeface="Arial" panose="020B0604020202020204" pitchFamily="34" charset="0"/>
              </a:rPr>
              <a:t> But if you do not believe his writings, how will you believe My words?”</a:t>
            </a:r>
            <a:endParaRPr lang="en-US" sz="3200" baseline="300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xmlns="" val="3517359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effectLst/>
        </p:spPr>
        <p:txBody>
          <a:bodyPr/>
          <a:lstStyle/>
          <a:p>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3.  </a:t>
            </a: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2 Co.1:9-10</a:t>
            </a:r>
            <a:endParaRPr lang="en-US" sz="3600" dirty="0"/>
          </a:p>
        </p:txBody>
      </p:sp>
      <p:sp>
        <p:nvSpPr>
          <p:cNvPr id="6146" name="Rectangle 3"/>
          <p:cNvSpPr>
            <a:spLocks noGrp="1" noChangeArrowheads="1"/>
          </p:cNvSpPr>
          <p:nvPr>
            <p:ph idx="1"/>
          </p:nvPr>
        </p:nvSpPr>
        <p:spPr>
          <a:xfrm>
            <a:off x="381000" y="1066800"/>
            <a:ext cx="8382000" cy="5257800"/>
          </a:xfrm>
        </p:spPr>
        <p:txBody>
          <a:bodyPr/>
          <a:lstStyle/>
          <a:p>
            <a:pPr defTabSz="392113" eaLnBrk="1" hangingPunct="1"/>
            <a:endParaRPr lang="en-US" altLang="en-US" sz="3300" dirty="0">
              <a:latin typeface="Verdana" panose="020B0604030504040204" pitchFamily="34" charset="0"/>
              <a:ea typeface="Verdana" panose="020B0604030504040204" pitchFamily="34" charset="0"/>
              <a:cs typeface="Verdana" panose="020B0604030504040204" pitchFamily="34" charset="0"/>
            </a:endParaRPr>
          </a:p>
          <a:p>
            <a:pPr defTabSz="392113" eaLnBrk="1" hangingPunct="1"/>
            <a:endParaRPr lang="en-US" altLang="en-US" sz="3300" dirty="0">
              <a:latin typeface="Verdana" panose="020B0604030504040204" pitchFamily="34" charset="0"/>
              <a:ea typeface="Verdana" panose="020B0604030504040204" pitchFamily="34" charset="0"/>
              <a:cs typeface="Verdana" panose="020B0604030504040204" pitchFamily="34" charset="0"/>
            </a:endParaRPr>
          </a:p>
          <a:p>
            <a:pPr defTabSz="392113" eaLnBrk="1" hangingPunct="1"/>
            <a:endParaRPr lang="en-US" altLang="en-US" sz="3300" dirty="0">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buFont typeface="Wingdings" panose="05000000000000000000" pitchFamily="2" charset="2"/>
              <a:buChar char="§"/>
            </a:pPr>
            <a:endParaRPr lang="en-US" altLang="en-US" sz="3200" dirty="0">
              <a:latin typeface="Arial" panose="020B0604020202020204" pitchFamily="34" charset="0"/>
              <a:ea typeface="Verdana" panose="020B0604030504040204" pitchFamily="34" charset="0"/>
              <a:cs typeface="Arial" panose="020B0604020202020204" pitchFamily="34" charset="0"/>
            </a:endParaRPr>
          </a:p>
          <a:p>
            <a:pPr marL="457200" indent="-457200" defTabSz="392113" eaLnBrk="1" hangingPunct="1">
              <a:buFont typeface="Wingdings" panose="05000000000000000000" pitchFamily="2" charset="2"/>
              <a:buChar char="§"/>
            </a:pPr>
            <a:endParaRPr lang="en-US" altLang="en-US" sz="3200" dirty="0">
              <a:latin typeface="Arial" panose="020B0604020202020204" pitchFamily="34" charset="0"/>
              <a:ea typeface="Verdana" panose="020B0604030504040204" pitchFamily="34" charset="0"/>
              <a:cs typeface="Arial" panose="020B0604020202020204" pitchFamily="34" charset="0"/>
            </a:endParaRPr>
          </a:p>
          <a:p>
            <a:pPr marL="457200" indent="-457200" defTabSz="392113" eaLnBrk="1" hangingPunct="1">
              <a:spcBef>
                <a:spcPts val="2400"/>
              </a:spcBef>
              <a:buFont typeface="Wingdings" panose="05000000000000000000" pitchFamily="2" charset="2"/>
              <a:buChar char="§"/>
            </a:pPr>
            <a:r>
              <a:rPr lang="en-US" altLang="en-US" sz="3200" dirty="0">
                <a:solidFill>
                  <a:srgbClr val="FFFFCC"/>
                </a:solidFill>
                <a:latin typeface="Arial" panose="020B0604020202020204" pitchFamily="34" charset="0"/>
                <a:ea typeface="Verdana" panose="020B0604030504040204" pitchFamily="34" charset="0"/>
                <a:cs typeface="Arial" panose="020B0604020202020204" pitchFamily="34" charset="0"/>
              </a:rPr>
              <a:t>Sentence of death </a:t>
            </a:r>
            <a:r>
              <a:rPr lang="en-US" altLang="en-US" sz="3200" dirty="0">
                <a:latin typeface="Arial" panose="020B0604020202020204" pitchFamily="34" charset="0"/>
                <a:ea typeface="Verdana" panose="020B0604030504040204" pitchFamily="34" charset="0"/>
                <a:cs typeface="Arial" panose="020B0604020202020204" pitchFamily="34" charset="0"/>
              </a:rPr>
              <a:t>(no way out)</a:t>
            </a:r>
          </a:p>
          <a:p>
            <a:pPr marL="457200" indent="-457200" defTabSz="392113" eaLnBrk="1" hangingPunct="1">
              <a:spcBef>
                <a:spcPts val="1200"/>
              </a:spcBef>
              <a:buFont typeface="Wingdings" panose="05000000000000000000" pitchFamily="2" charset="2"/>
              <a:buChar char="§"/>
            </a:pPr>
            <a:r>
              <a:rPr lang="en-US" altLang="en-US" sz="3200" dirty="0">
                <a:solidFill>
                  <a:srgbClr val="FFFFCC"/>
                </a:solidFill>
                <a:latin typeface="Arial" panose="020B0604020202020204" pitchFamily="34" charset="0"/>
                <a:ea typeface="Verdana" panose="020B0604030504040204" pitchFamily="34" charset="0"/>
                <a:cs typeface="Arial" panose="020B0604020202020204" pitchFamily="34" charset="0"/>
              </a:rPr>
              <a:t>Salvation: </a:t>
            </a:r>
            <a:r>
              <a:rPr lang="en-US" altLang="en-US" sz="3200" dirty="0">
                <a:latin typeface="Arial" panose="020B0604020202020204" pitchFamily="34" charset="0"/>
                <a:ea typeface="Verdana" panose="020B0604030504040204" pitchFamily="34" charset="0"/>
                <a:cs typeface="Arial" panose="020B0604020202020204" pitchFamily="34" charset="0"/>
              </a:rPr>
              <a:t>as if raised from the dead</a:t>
            </a:r>
          </a:p>
          <a:p>
            <a:pPr marL="457200" indent="-457200" defTabSz="392113" eaLnBrk="1" hangingPunct="1">
              <a:spcBef>
                <a:spcPts val="1200"/>
              </a:spcBef>
              <a:buFont typeface="Wingdings" panose="05000000000000000000" pitchFamily="2" charset="2"/>
              <a:buChar char="§"/>
            </a:pPr>
            <a:r>
              <a:rPr lang="en-US" altLang="en-US" sz="3200" dirty="0">
                <a:solidFill>
                  <a:srgbClr val="FFFFCC"/>
                </a:solidFill>
                <a:latin typeface="Arial" panose="020B0604020202020204" pitchFamily="34" charset="0"/>
                <a:ea typeface="Verdana" panose="020B0604030504040204" pitchFamily="34" charset="0"/>
                <a:cs typeface="Arial" panose="020B0604020202020204" pitchFamily="34" charset="0"/>
              </a:rPr>
              <a:t>Significance: </a:t>
            </a:r>
            <a:r>
              <a:rPr lang="en-US" altLang="en-US" sz="3200" dirty="0">
                <a:latin typeface="Arial" panose="020B0604020202020204" pitchFamily="34" charset="0"/>
                <a:ea typeface="Verdana" panose="020B0604030504040204" pitchFamily="34" charset="0"/>
                <a:cs typeface="Arial" panose="020B0604020202020204" pitchFamily="34" charset="0"/>
              </a:rPr>
              <a:t>trust in God.   2 Kings 6</a:t>
            </a:r>
          </a:p>
          <a:p>
            <a:pPr marL="457200" indent="-457200" defTabSz="392113" eaLnBrk="1" hangingPunct="1">
              <a:spcBef>
                <a:spcPts val="1800"/>
              </a:spcBef>
              <a:buFont typeface="Wingdings" panose="05000000000000000000" pitchFamily="2" charset="2"/>
              <a:buChar char="§"/>
            </a:pPr>
            <a:endParaRPr lang="en-US" altLang="en-US" sz="3200" dirty="0">
              <a:latin typeface="Arial" panose="020B0604020202020204" pitchFamily="34" charset="0"/>
              <a:ea typeface="Verdana" panose="020B0604030504040204" pitchFamily="34" charset="0"/>
              <a:cs typeface="Arial" panose="020B0604020202020204" pitchFamily="34" charset="0"/>
            </a:endParaRPr>
          </a:p>
          <a:p>
            <a:pPr marL="457200" indent="-457200" defTabSz="392113" eaLnBrk="1" hangingPunct="1">
              <a:spcBef>
                <a:spcPts val="600"/>
              </a:spcBef>
              <a:buFont typeface="Wingdings" panose="05000000000000000000" pitchFamily="2" charset="2"/>
              <a:buChar char="§"/>
            </a:pPr>
            <a:endParaRPr lang="en-US" altLang="en-US" sz="3200" dirty="0">
              <a:latin typeface="Arial" panose="020B0604020202020204" pitchFamily="34" charset="0"/>
              <a:ea typeface="Verdana" panose="020B0604030504040204" pitchFamily="34" charset="0"/>
              <a:cs typeface="Arial" panose="020B0604020202020204" pitchFamily="34" charset="0"/>
            </a:endParaRPr>
          </a:p>
        </p:txBody>
      </p:sp>
      <p:sp>
        <p:nvSpPr>
          <p:cNvPr id="12" name="Rounded Rectangle 3"/>
          <p:cNvSpPr/>
          <p:nvPr/>
        </p:nvSpPr>
        <p:spPr bwMode="auto">
          <a:xfrm>
            <a:off x="739676" y="1066800"/>
            <a:ext cx="7680961" cy="3048000"/>
          </a:xfrm>
          <a:prstGeom prst="roundRect">
            <a:avLst/>
          </a:prstGeom>
          <a:blipFill>
            <a:blip r:embed="rId2" cstate="print"/>
            <a:tile tx="0" ty="0" sx="100000" sy="100000" flip="none" algn="tl"/>
          </a:blip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eaLnBrk="1" fontAlgn="auto" hangingPunct="1">
              <a:spcBef>
                <a:spcPts val="0"/>
              </a:spcBef>
              <a:spcAft>
                <a:spcPts val="0"/>
              </a:spcAft>
            </a:pPr>
            <a:r>
              <a:rPr lang="en-US" sz="3200" b="1" baseline="30000" dirty="0">
                <a:latin typeface="Arial" panose="020B0604020202020204" pitchFamily="34" charset="0"/>
                <a:ea typeface="Times New Roman" panose="02020603050405020304" pitchFamily="18" charset="0"/>
                <a:cs typeface="Arial" panose="020B0604020202020204" pitchFamily="34" charset="0"/>
              </a:rPr>
              <a:t>9</a:t>
            </a:r>
            <a:r>
              <a:rPr lang="en-US" sz="3200" baseline="30000" dirty="0">
                <a:latin typeface="Arial" panose="020B0604020202020204" pitchFamily="34" charset="0"/>
                <a:ea typeface="Times New Roman" panose="02020603050405020304" pitchFamily="18" charset="0"/>
                <a:cs typeface="Arial" panose="020B0604020202020204" pitchFamily="34" charset="0"/>
              </a:rPr>
              <a:t> </a:t>
            </a:r>
            <a:r>
              <a:rPr lang="en-US" sz="3200" dirty="0">
                <a:latin typeface="Arial" panose="020B0604020202020204" pitchFamily="34" charset="0"/>
                <a:ea typeface="Times New Roman" panose="02020603050405020304" pitchFamily="18" charset="0"/>
                <a:cs typeface="Arial" panose="020B0604020202020204" pitchFamily="34" charset="0"/>
              </a:rPr>
              <a:t>Yes, we had the sentence of death in ourselves, that we should not trust in ourselves but in God who raises the dead, </a:t>
            </a:r>
            <a:r>
              <a:rPr lang="en-US" sz="3200" b="1" baseline="30000" dirty="0">
                <a:latin typeface="Arial" panose="020B0604020202020204" pitchFamily="34" charset="0"/>
                <a:ea typeface="Times New Roman" panose="02020603050405020304" pitchFamily="18" charset="0"/>
                <a:cs typeface="Arial" panose="020B0604020202020204" pitchFamily="34" charset="0"/>
              </a:rPr>
              <a:t>10</a:t>
            </a:r>
            <a:r>
              <a:rPr lang="en-US" sz="3200" baseline="30000" dirty="0">
                <a:latin typeface="Arial" panose="020B0604020202020204" pitchFamily="34" charset="0"/>
                <a:ea typeface="Times New Roman" panose="02020603050405020304" pitchFamily="18" charset="0"/>
                <a:cs typeface="Arial" panose="020B0604020202020204" pitchFamily="34" charset="0"/>
              </a:rPr>
              <a:t> </a:t>
            </a:r>
            <a:r>
              <a:rPr lang="en-US" sz="3200" dirty="0">
                <a:latin typeface="Arial" panose="020B0604020202020204" pitchFamily="34" charset="0"/>
                <a:ea typeface="Times New Roman" panose="02020603050405020304" pitchFamily="18" charset="0"/>
                <a:cs typeface="Arial" panose="020B0604020202020204" pitchFamily="34" charset="0"/>
              </a:rPr>
              <a:t>who delivered us from so great</a:t>
            </a:r>
            <a:br>
              <a:rPr lang="en-US" sz="3200" dirty="0">
                <a:latin typeface="Arial" panose="020B0604020202020204" pitchFamily="34" charset="0"/>
                <a:ea typeface="Times New Roman" panose="02020603050405020304" pitchFamily="18" charset="0"/>
                <a:cs typeface="Arial" panose="020B0604020202020204" pitchFamily="34" charset="0"/>
              </a:rPr>
            </a:br>
            <a:r>
              <a:rPr lang="en-US" sz="3200" dirty="0">
                <a:latin typeface="Arial" panose="020B0604020202020204" pitchFamily="34" charset="0"/>
                <a:ea typeface="Times New Roman" panose="02020603050405020304" pitchFamily="18" charset="0"/>
                <a:cs typeface="Arial" panose="020B0604020202020204" pitchFamily="34" charset="0"/>
              </a:rPr>
              <a:t>a death, and does deliver us; in whom</a:t>
            </a:r>
            <a:br>
              <a:rPr lang="en-US" sz="3200" dirty="0">
                <a:latin typeface="Arial" panose="020B0604020202020204" pitchFamily="34" charset="0"/>
                <a:ea typeface="Times New Roman" panose="02020603050405020304" pitchFamily="18" charset="0"/>
                <a:cs typeface="Arial" panose="020B0604020202020204" pitchFamily="34" charset="0"/>
              </a:rPr>
            </a:br>
            <a:r>
              <a:rPr lang="en-US" sz="3200" dirty="0">
                <a:latin typeface="Arial" panose="020B0604020202020204" pitchFamily="34" charset="0"/>
                <a:ea typeface="Times New Roman" panose="02020603050405020304" pitchFamily="18" charset="0"/>
                <a:cs typeface="Arial" panose="020B0604020202020204" pitchFamily="34" charset="0"/>
              </a:rPr>
              <a:t>we trust that He will still deliver us…</a:t>
            </a:r>
            <a:endParaRPr lang="en-US" sz="3200" baseline="300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xmlns="" val="1128538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 name="Rounded Rectangle 3"/>
          <p:cNvSpPr/>
          <p:nvPr/>
        </p:nvSpPr>
        <p:spPr bwMode="auto">
          <a:xfrm>
            <a:off x="1683468" y="685800"/>
            <a:ext cx="5777065" cy="533400"/>
          </a:xfrm>
          <a:prstGeom prst="roundRect">
            <a:avLst/>
          </a:prstGeom>
          <a:blipFill>
            <a:blip r:embed="rId2" cstate="print"/>
            <a:tile tx="0" ty="0" sx="100000" sy="100000" flip="none" algn="tl"/>
          </a:blipFill>
          <a:ln w="3175" cap="flat" cmpd="sng" algn="ctr">
            <a:solidFill>
              <a:schemeClr val="accent2">
                <a:lumMod val="50000"/>
              </a:schemeClr>
            </a:solidFill>
            <a:prstDash val="solid"/>
            <a:round/>
            <a:headEnd type="none" w="med" len="med"/>
            <a:tailEnd type="none" w="med" len="med"/>
          </a:ln>
          <a:effectLst>
            <a:outerShdw blurRad="50800" dist="38100" algn="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rPr>
              <a:t>I. Artificial Trust</a:t>
            </a:r>
            <a:endParaRPr kumimoji="0" lang="en-US" sz="1800" b="0" i="0" u="none" strike="noStrike" kern="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4" name="Rounded Rectangle 3"/>
          <p:cNvSpPr/>
          <p:nvPr/>
        </p:nvSpPr>
        <p:spPr bwMode="auto">
          <a:xfrm>
            <a:off x="1689279" y="2057400"/>
            <a:ext cx="5777065" cy="1143000"/>
          </a:xfrm>
          <a:prstGeom prst="roundRect">
            <a:avLst/>
          </a:prstGeom>
          <a:blipFill>
            <a:blip r:embed="rId2" cstate="print"/>
            <a:tile tx="0" ty="0" sx="100000" sy="100000" flip="none" algn="tl"/>
          </a:blipFill>
          <a:ln w="3175" cap="flat" cmpd="sng" algn="ctr">
            <a:solidFill>
              <a:schemeClr val="accent2">
                <a:lumMod val="50000"/>
              </a:schemeClr>
            </a:solidFill>
            <a:prstDash val="solid"/>
            <a:round/>
            <a:headEnd type="none" w="med" len="med"/>
            <a:tailEnd type="none" w="med" len="med"/>
          </a:ln>
          <a:effectLst>
            <a:outerShdw blurRad="50800" dist="38100" algn="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srgbClr val="00007D">
                    <a:lumMod val="50000"/>
                  </a:srgbClr>
                </a:solidFill>
                <a:effectLst/>
                <a:uLnTx/>
                <a:uFillTx/>
                <a:latin typeface="Verdana" panose="020B0604030504040204" pitchFamily="34" charset="0"/>
                <a:ea typeface="Verdana" panose="020B0604030504040204" pitchFamily="34" charset="0"/>
                <a:cs typeface="Verdana" panose="020B0604030504040204" pitchFamily="34" charset="0"/>
              </a:rPr>
              <a:t>III. Applied Trust</a:t>
            </a:r>
            <a:endParaRPr kumimoji="0" lang="en-US" sz="2800" b="0" i="0" u="none" strike="noStrike" kern="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5" name="Rounded Rectangle 3"/>
          <p:cNvSpPr/>
          <p:nvPr/>
        </p:nvSpPr>
        <p:spPr bwMode="auto">
          <a:xfrm>
            <a:off x="1689279" y="1371600"/>
            <a:ext cx="5777065" cy="533400"/>
          </a:xfrm>
          <a:prstGeom prst="roundRect">
            <a:avLst/>
          </a:prstGeom>
          <a:blipFill>
            <a:blip r:embed="rId2" cstate="print"/>
            <a:tile tx="0" ty="0" sx="100000" sy="100000" flip="none" algn="tl"/>
          </a:blipFill>
          <a:ln w="3175" cap="flat" cmpd="sng" algn="ctr">
            <a:solidFill>
              <a:schemeClr val="accent2">
                <a:lumMod val="50000"/>
              </a:schemeClr>
            </a:solidFill>
            <a:prstDash val="solid"/>
            <a:round/>
            <a:headEnd type="none" w="med" len="med"/>
            <a:tailEnd type="none" w="med" len="med"/>
          </a:ln>
          <a:effectLst>
            <a:outerShdw blurRad="50800" dist="38100" algn="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rPr>
              <a:t>II. Authentic Trust</a:t>
            </a:r>
            <a:endParaRPr kumimoji="0" lang="en-US" sz="1800" b="0" i="0" u="none" strike="noStrike" kern="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3108881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US" altLang="en-US" sz="2800" dirty="0">
                <a:solidFill>
                  <a:srgbClr val="CCFFFF"/>
                </a:solidFill>
                <a:latin typeface="Verdana" panose="020B0604030504040204" pitchFamily="34" charset="0"/>
                <a:ea typeface="Verdana" panose="020B0604030504040204" pitchFamily="34" charset="0"/>
                <a:cs typeface="Verdana" panose="020B0604030504040204" pitchFamily="34" charset="0"/>
              </a:rPr>
              <a:t>1. </a:t>
            </a: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Trust word of God, </a:t>
            </a: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Ps.119:42</a:t>
            </a:r>
            <a:endParaRPr lang="en-US" sz="3600" dirty="0">
              <a:solidFill>
                <a:schemeClr val="bg1"/>
              </a:solidFill>
            </a:endParaRPr>
          </a:p>
        </p:txBody>
      </p:sp>
      <p:sp>
        <p:nvSpPr>
          <p:cNvPr id="6146" name="Rectangle 3"/>
          <p:cNvSpPr>
            <a:spLocks noGrp="1" noChangeArrowheads="1"/>
          </p:cNvSpPr>
          <p:nvPr>
            <p:ph idx="1"/>
          </p:nvPr>
        </p:nvSpPr>
        <p:spPr>
          <a:xfrm>
            <a:off x="381000" y="1219200"/>
            <a:ext cx="8382000" cy="5029200"/>
          </a:xfrm>
        </p:spPr>
        <p:txBody>
          <a:bodyPr/>
          <a:lstStyle/>
          <a:p>
            <a:pPr marL="457200" indent="-457200" defTabSz="392113" eaLnBrk="1" hangingPunct="1">
              <a:spcAft>
                <a:spcPts val="0"/>
              </a:spcAft>
              <a:buFont typeface="Arial" panose="020B0604020202020204" pitchFamily="34" charset="0"/>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“If Aristotle said it, it’s true”</a:t>
            </a:r>
          </a:p>
          <a:p>
            <a:pPr marL="457200" indent="-457200" defTabSz="392113" eaLnBrk="1" hangingPunct="1">
              <a:spcAft>
                <a:spcPts val="0"/>
              </a:spcAft>
              <a:buFont typeface="Arial" panose="020B0604020202020204" pitchFamily="34" charset="0"/>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“If pope says it, it’s true”</a:t>
            </a:r>
          </a:p>
          <a:p>
            <a:pPr marL="457200" indent="-457200" defTabSz="392113" eaLnBrk="1" hangingPunct="1">
              <a:spcAft>
                <a:spcPts val="0"/>
              </a:spcAft>
              <a:buFont typeface="Arial" panose="020B0604020202020204" pitchFamily="34" charset="0"/>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“If my preacher says it, it’s true”</a:t>
            </a:r>
          </a:p>
          <a:p>
            <a:pPr marL="457200" indent="-457200" defTabSz="392113" eaLnBrk="1" hangingPunct="1">
              <a:spcAft>
                <a:spcPts val="0"/>
              </a:spcAft>
              <a:buFont typeface="Arial" panose="020B0604020202020204" pitchFamily="34" charset="0"/>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“I always believed it…”</a:t>
            </a:r>
          </a:p>
        </p:txBody>
      </p:sp>
      <p:sp>
        <p:nvSpPr>
          <p:cNvPr id="8" name="Rounded Rectangle 3"/>
          <p:cNvSpPr/>
          <p:nvPr/>
        </p:nvSpPr>
        <p:spPr bwMode="auto">
          <a:xfrm>
            <a:off x="533400" y="3609110"/>
            <a:ext cx="3962400" cy="2667000"/>
          </a:xfrm>
          <a:prstGeom prst="roundRect">
            <a:avLst/>
          </a:prstGeom>
          <a:blipFill>
            <a:blip r:embed="rId2" cstate="print"/>
            <a:tile tx="0" ty="0" sx="100000" sy="100000" flip="none" algn="tl"/>
          </a:blipFill>
          <a:ln w="9525" cap="flat" cmpd="sng" algn="ctr">
            <a:solidFill>
              <a:srgbClr val="000000"/>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prst="angle"/>
          </a:sp3d>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i="0" u="none" strike="noStrike" kern="0" cap="none" spc="0" normalizeH="0" baseline="0" noProof="0" dirty="0">
                <a:ln>
                  <a:noFill/>
                </a:ln>
                <a:solidFill>
                  <a:srgbClr val="000000"/>
                </a:solidFill>
                <a:effectLst/>
                <a:uLnTx/>
                <a:uFillTx/>
                <a:latin typeface="Arial" charset="0"/>
              </a:rPr>
              <a:t>Ro.4</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i="0" u="none" strike="noStrike" kern="0" cap="none" spc="0" normalizeH="0" baseline="0" noProof="0" dirty="0">
                <a:ln>
                  <a:noFill/>
                </a:ln>
                <a:solidFill>
                  <a:srgbClr val="00007D">
                    <a:lumMod val="50000"/>
                  </a:srgbClr>
                </a:solidFill>
                <a:effectLst/>
                <a:uLnTx/>
                <a:uFillTx/>
                <a:latin typeface="Arial" charset="0"/>
              </a:rPr>
              <a:t>Against all odds, Abraham trusted God to keep His promise.</a:t>
            </a:r>
          </a:p>
        </p:txBody>
      </p:sp>
      <p:sp>
        <p:nvSpPr>
          <p:cNvPr id="9" name="Rounded Rectangle 4"/>
          <p:cNvSpPr/>
          <p:nvPr/>
        </p:nvSpPr>
        <p:spPr bwMode="auto">
          <a:xfrm>
            <a:off x="4648200" y="3609110"/>
            <a:ext cx="3962400" cy="2667000"/>
          </a:xfrm>
          <a:prstGeom prst="roundRect">
            <a:avLst/>
          </a:prstGeom>
          <a:blipFill>
            <a:blip r:embed="rId2" cstate="print"/>
            <a:tile tx="0" ty="0" sx="100000" sy="100000" flip="none" algn="tl"/>
          </a:blipFill>
          <a:ln w="9525" cap="flat" cmpd="sng" algn="ctr">
            <a:solidFill>
              <a:srgbClr val="000000"/>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prst="angle"/>
          </a:sp3d>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i="0" u="none" strike="noStrike" kern="0" cap="none" spc="0" normalizeH="0" baseline="0" noProof="0" dirty="0">
                <a:ln>
                  <a:noFill/>
                </a:ln>
                <a:solidFill>
                  <a:srgbClr val="000000"/>
                </a:solidFill>
                <a:effectLst/>
                <a:uLnTx/>
                <a:uFillTx/>
                <a:latin typeface="Arial" charset="0"/>
              </a:rPr>
              <a:t>Nu.13-14</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i="0" u="none" strike="noStrike" kern="0" cap="none" spc="0" normalizeH="0" baseline="0" noProof="0" dirty="0">
                <a:ln>
                  <a:noFill/>
                </a:ln>
                <a:solidFill>
                  <a:srgbClr val="00007D">
                    <a:lumMod val="50000"/>
                  </a:srgbClr>
                </a:solidFill>
                <a:effectLst/>
                <a:uLnTx/>
                <a:uFillTx/>
                <a:latin typeface="Arial" charset="0"/>
              </a:rPr>
              <a:t>Not lack of revelation, but of trust.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i="0" u="none" strike="noStrike" kern="0" cap="none" spc="0" normalizeH="0" baseline="0" noProof="0" dirty="0">
                <a:ln>
                  <a:noFill/>
                </a:ln>
                <a:solidFill>
                  <a:srgbClr val="00007D">
                    <a:lumMod val="50000"/>
                  </a:srgbClr>
                </a:solidFill>
                <a:effectLst/>
                <a:uLnTx/>
                <a:uFillTx/>
                <a:latin typeface="Arial" charset="0"/>
              </a:rPr>
              <a:t>Spies, not God.</a:t>
            </a:r>
          </a:p>
        </p:txBody>
      </p:sp>
    </p:spTree>
    <p:extLst>
      <p:ext uri="{BB962C8B-B14F-4D97-AF65-F5344CB8AC3E}">
        <p14:creationId xmlns:p14="http://schemas.microsoft.com/office/powerpoint/2010/main" xmlns="" val="69434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US" alt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1. Trust Word of God, Ps.119:42</a:t>
            </a: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a:r>
            <a:b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altLang="en-US" sz="2800" dirty="0">
                <a:solidFill>
                  <a:srgbClr val="CCFFFF"/>
                </a:solidFill>
                <a:latin typeface="Verdana" panose="020B0604030504040204" pitchFamily="34" charset="0"/>
                <a:ea typeface="Verdana" panose="020B0604030504040204" pitchFamily="34" charset="0"/>
                <a:cs typeface="Verdana" panose="020B0604030504040204" pitchFamily="34" charset="0"/>
              </a:rPr>
              <a:t>2. </a:t>
            </a: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Trust worship of God, </a:t>
            </a: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Ac.2:42</a:t>
            </a:r>
            <a:endParaRPr lang="en-US" sz="3600" dirty="0">
              <a:solidFill>
                <a:schemeClr val="bg1"/>
              </a:solidFill>
            </a:endParaRPr>
          </a:p>
        </p:txBody>
      </p:sp>
      <p:sp>
        <p:nvSpPr>
          <p:cNvPr id="6146" name="Rectangle 3"/>
          <p:cNvSpPr>
            <a:spLocks noGrp="1" noChangeArrowheads="1"/>
          </p:cNvSpPr>
          <p:nvPr>
            <p:ph idx="1"/>
          </p:nvPr>
        </p:nvSpPr>
        <p:spPr>
          <a:xfrm>
            <a:off x="381000" y="1371600"/>
            <a:ext cx="8382000" cy="5029200"/>
          </a:xfrm>
        </p:spPr>
        <p:txBody>
          <a:bodyPr/>
          <a:lstStyle/>
          <a:p>
            <a:pPr marL="457200" indent="-457200" defTabSz="392113" eaLnBrk="1" hangingPunct="1">
              <a:spcAft>
                <a:spcPts val="800"/>
              </a:spcAft>
              <a:buFont typeface="Arial" panose="020B0604020202020204" pitchFamily="34" charset="0"/>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Modern churches trust entertain-</a:t>
            </a:r>
            <a:r>
              <a:rPr lang="en-US" altLang="en-US" sz="3200" dirty="0" err="1">
                <a:solidFill>
                  <a:schemeClr val="bg1"/>
                </a:solidFill>
                <a:latin typeface="Verdana" panose="020B0604030504040204" pitchFamily="34" charset="0"/>
                <a:ea typeface="Verdana" panose="020B0604030504040204" pitchFamily="34" charset="0"/>
                <a:cs typeface="Verdana" panose="020B0604030504040204" pitchFamily="34" charset="0"/>
              </a:rPr>
              <a:t>ment</a:t>
            </a: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comedy, drama…</a:t>
            </a:r>
          </a:p>
          <a:p>
            <a:pPr marL="457200" indent="-457200" defTabSz="392113" eaLnBrk="1" hangingPunct="1">
              <a:spcAft>
                <a:spcPts val="800"/>
              </a:spcAft>
              <a:buFont typeface="Arial" panose="020B0604020202020204" pitchFamily="34" charset="0"/>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Modern churches do not condemn sin; it would offend . . . sinners</a:t>
            </a:r>
            <a:endParaRPr lang="en-US" altLang="en-US" sz="33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86184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US" alt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1. Trust Word of God, Ps.119:42</a:t>
            </a: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a:r>
            <a:b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alt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2. Trust worship of God, Ac.2:42</a:t>
            </a:r>
            <a:br>
              <a:rPr lang="en-US" alt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altLang="en-US" sz="2800" dirty="0">
                <a:solidFill>
                  <a:srgbClr val="CCFFFF"/>
                </a:solidFill>
                <a:latin typeface="Verdana" panose="020B0604030504040204" pitchFamily="34" charset="0"/>
                <a:ea typeface="Verdana" panose="020B0604030504040204" pitchFamily="34" charset="0"/>
                <a:cs typeface="Verdana" panose="020B0604030504040204" pitchFamily="34" charset="0"/>
              </a:rPr>
              <a:t>3. </a:t>
            </a: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Trust work of God,</a:t>
            </a: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Ac.20:28</a:t>
            </a:r>
            <a:endParaRPr lang="en-US" sz="3600" dirty="0">
              <a:solidFill>
                <a:schemeClr val="bg1"/>
              </a:solidFill>
            </a:endParaRPr>
          </a:p>
        </p:txBody>
      </p:sp>
      <p:sp>
        <p:nvSpPr>
          <p:cNvPr id="6" name="Content Placeholder 5"/>
          <p:cNvSpPr>
            <a:spLocks noGrp="1"/>
          </p:cNvSpPr>
          <p:nvPr>
            <p:ph idx="1"/>
          </p:nvPr>
        </p:nvSpPr>
        <p:spPr/>
        <p:txBody>
          <a:bodyPr/>
          <a:lstStyle/>
          <a:p>
            <a:endParaRPr lang="en-US" dirty="0"/>
          </a:p>
        </p:txBody>
      </p:sp>
      <p:sp>
        <p:nvSpPr>
          <p:cNvPr id="8" name="TextBox 7"/>
          <p:cNvSpPr txBox="1"/>
          <p:nvPr/>
        </p:nvSpPr>
        <p:spPr>
          <a:xfrm>
            <a:off x="990600" y="1524000"/>
            <a:ext cx="7162800" cy="2554545"/>
          </a:xfrm>
          <a:prstGeom prst="rect">
            <a:avLst/>
          </a:prstGeom>
          <a:solidFill>
            <a:srgbClr val="FFFFCC"/>
          </a:solidFill>
          <a:ln>
            <a:solidFill>
              <a:srgbClr val="C00000"/>
            </a:solidFill>
          </a:ln>
          <a:effectLst>
            <a:outerShdw blurRad="50800" dist="38100" dir="2700000" algn="tl" rotWithShape="0">
              <a:prstClr val="black">
                <a:alpha val="40000"/>
              </a:prstClr>
            </a:outerShdw>
          </a:effectLst>
        </p:spPr>
        <p:txBody>
          <a:bodyPr wrap="square" rtlCol="0">
            <a:spAutoFit/>
          </a:bodyPr>
          <a:lstStyle/>
          <a:p>
            <a:r>
              <a:rPr lang="en-US" sz="3200" dirty="0">
                <a:latin typeface="Arial" charset="0"/>
              </a:rPr>
              <a:t>Therefore take heed to yourselves and to all the flock, among which the Holy Spirit has made you overseers, to shepherd the church of God which He purchased with His own blood.</a:t>
            </a:r>
          </a:p>
        </p:txBody>
      </p:sp>
      <p:cxnSp>
        <p:nvCxnSpPr>
          <p:cNvPr id="9" name="Straight Connector 8"/>
          <p:cNvCxnSpPr/>
          <p:nvPr/>
        </p:nvCxnSpPr>
        <p:spPr bwMode="auto">
          <a:xfrm>
            <a:off x="1511121" y="2501721"/>
            <a:ext cx="2129866" cy="0"/>
          </a:xfrm>
          <a:prstGeom prst="line">
            <a:avLst/>
          </a:prstGeom>
          <a:solidFill>
            <a:srgbClr val="9999FF"/>
          </a:solidFill>
          <a:ln w="57150" cap="flat" cmpd="sng" algn="ctr">
            <a:solidFill>
              <a:srgbClr val="00B0F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0" name="Rectangle 9"/>
          <p:cNvSpPr/>
          <p:nvPr/>
        </p:nvSpPr>
        <p:spPr bwMode="auto">
          <a:xfrm>
            <a:off x="1752600" y="5562600"/>
            <a:ext cx="2286000" cy="609600"/>
          </a:xfrm>
          <a:prstGeom prst="rect">
            <a:avLst/>
          </a:prstGeom>
          <a:solidFill>
            <a:schemeClr val="bg1"/>
          </a:solidFill>
          <a:ln w="3175" cap="flat" cmpd="sng" algn="ctr">
            <a:solidFill>
              <a:srgbClr val="CCFFFF"/>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US" sz="3200" dirty="0">
                <a:solidFill>
                  <a:srgbClr val="00007D">
                    <a:lumMod val="50000"/>
                  </a:srgbClr>
                </a:solidFill>
                <a:latin typeface="Arial" charset="0"/>
              </a:rPr>
              <a:t>Singular</a:t>
            </a:r>
          </a:p>
        </p:txBody>
      </p:sp>
      <p:cxnSp>
        <p:nvCxnSpPr>
          <p:cNvPr id="11" name="Straight Connector 10"/>
          <p:cNvCxnSpPr/>
          <p:nvPr/>
        </p:nvCxnSpPr>
        <p:spPr bwMode="auto">
          <a:xfrm flipH="1" flipV="1">
            <a:off x="2057400" y="2501721"/>
            <a:ext cx="1447800" cy="3060879"/>
          </a:xfrm>
          <a:prstGeom prst="line">
            <a:avLst/>
          </a:prstGeom>
          <a:solidFill>
            <a:schemeClr val="accent1"/>
          </a:solidFill>
          <a:ln w="9525" cap="flat" cmpd="sng" algn="ctr">
            <a:solidFill>
              <a:schemeClr val="accent2">
                <a:lumMod val="60000"/>
                <a:lumOff val="40000"/>
              </a:schemeClr>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3" name="Rectangle 12"/>
          <p:cNvSpPr/>
          <p:nvPr/>
        </p:nvSpPr>
        <p:spPr bwMode="auto">
          <a:xfrm>
            <a:off x="685800" y="4800600"/>
            <a:ext cx="2286000" cy="609600"/>
          </a:xfrm>
          <a:prstGeom prst="rect">
            <a:avLst/>
          </a:prstGeom>
          <a:solidFill>
            <a:schemeClr val="bg1"/>
          </a:solidFill>
          <a:ln w="3175" cap="flat" cmpd="sng" algn="ctr">
            <a:solidFill>
              <a:schemeClr val="accent2">
                <a:lumMod val="60000"/>
                <a:lumOff val="4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US" sz="3200" dirty="0">
                <a:latin typeface="Arial" charset="0"/>
              </a:rPr>
              <a:t>1 T.3; T.1</a:t>
            </a:r>
          </a:p>
        </p:txBody>
      </p:sp>
      <p:cxnSp>
        <p:nvCxnSpPr>
          <p:cNvPr id="14" name="Straight Connector 13"/>
          <p:cNvCxnSpPr>
            <a:cxnSpLocks/>
          </p:cNvCxnSpPr>
          <p:nvPr/>
        </p:nvCxnSpPr>
        <p:spPr bwMode="auto">
          <a:xfrm flipH="1" flipV="1">
            <a:off x="2133600" y="2654122"/>
            <a:ext cx="1371600" cy="2908478"/>
          </a:xfrm>
          <a:prstGeom prst="line">
            <a:avLst/>
          </a:prstGeom>
          <a:solidFill>
            <a:schemeClr val="accent1"/>
          </a:solidFill>
          <a:ln w="9525" cap="flat" cmpd="sng" algn="ctr">
            <a:solidFill>
              <a:srgbClr val="00B0F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5" name="Straight Connector 14"/>
          <p:cNvCxnSpPr/>
          <p:nvPr/>
        </p:nvCxnSpPr>
        <p:spPr bwMode="auto">
          <a:xfrm>
            <a:off x="1041042" y="2971800"/>
            <a:ext cx="1092958" cy="0"/>
          </a:xfrm>
          <a:prstGeom prst="line">
            <a:avLst/>
          </a:prstGeom>
          <a:solidFill>
            <a:srgbClr val="9999FF"/>
          </a:solidFill>
          <a:ln w="57150" cap="flat" cmpd="sng" algn="ctr">
            <a:solidFill>
              <a:schemeClr val="accent2">
                <a:lumMod val="60000"/>
                <a:lumOff val="40000"/>
              </a:schemeClr>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6" name="Straight Connector 15"/>
          <p:cNvCxnSpPr>
            <a:cxnSpLocks/>
          </p:cNvCxnSpPr>
          <p:nvPr/>
        </p:nvCxnSpPr>
        <p:spPr bwMode="auto">
          <a:xfrm flipH="1" flipV="1">
            <a:off x="1600200" y="2958922"/>
            <a:ext cx="762000" cy="1841678"/>
          </a:xfrm>
          <a:prstGeom prst="line">
            <a:avLst/>
          </a:prstGeom>
          <a:solidFill>
            <a:schemeClr val="accent1"/>
          </a:solidFill>
          <a:ln w="9525" cap="flat" cmpd="sng" algn="ctr">
            <a:solidFill>
              <a:schemeClr val="accent2">
                <a:lumMod val="60000"/>
                <a:lumOff val="40000"/>
              </a:schemeClr>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9" name="Straight Connector 18"/>
          <p:cNvCxnSpPr/>
          <p:nvPr/>
        </p:nvCxnSpPr>
        <p:spPr bwMode="auto">
          <a:xfrm>
            <a:off x="4800600" y="2971800"/>
            <a:ext cx="1760220" cy="0"/>
          </a:xfrm>
          <a:prstGeom prst="line">
            <a:avLst/>
          </a:prstGeom>
          <a:solidFill>
            <a:srgbClr val="9999FF"/>
          </a:solidFill>
          <a:ln w="57150" cap="flat" cmpd="sng" algn="ctr">
            <a:solidFill>
              <a:srgbClr val="00B05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0" name="Rectangle 19"/>
          <p:cNvSpPr/>
          <p:nvPr/>
        </p:nvSpPr>
        <p:spPr bwMode="auto">
          <a:xfrm>
            <a:off x="6172200" y="4800600"/>
            <a:ext cx="2286000" cy="609600"/>
          </a:xfrm>
          <a:prstGeom prst="rect">
            <a:avLst/>
          </a:prstGeom>
          <a:solidFill>
            <a:schemeClr val="bg1"/>
          </a:solidFill>
          <a:ln w="3175" cap="flat" cmpd="sng" algn="ctr">
            <a:solidFill>
              <a:srgbClr val="00B05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US" sz="3200" dirty="0">
                <a:solidFill>
                  <a:srgbClr val="00007D">
                    <a:lumMod val="50000"/>
                  </a:srgbClr>
                </a:solidFill>
                <a:latin typeface="Arial" charset="0"/>
              </a:rPr>
              <a:t>Elders, 17</a:t>
            </a:r>
          </a:p>
        </p:txBody>
      </p:sp>
      <p:cxnSp>
        <p:nvCxnSpPr>
          <p:cNvPr id="21" name="Straight Connector 20"/>
          <p:cNvCxnSpPr>
            <a:cxnSpLocks/>
          </p:cNvCxnSpPr>
          <p:nvPr/>
        </p:nvCxnSpPr>
        <p:spPr bwMode="auto">
          <a:xfrm flipH="1" flipV="1">
            <a:off x="5791200" y="2971800"/>
            <a:ext cx="762000" cy="1841678"/>
          </a:xfrm>
          <a:prstGeom prst="line">
            <a:avLst/>
          </a:prstGeom>
          <a:solidFill>
            <a:schemeClr val="accent1"/>
          </a:solidFill>
          <a:ln w="9525" cap="flat" cmpd="sng" algn="ctr">
            <a:solidFill>
              <a:srgbClr val="66FF33"/>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4" name="Rectangle 23"/>
          <p:cNvSpPr/>
          <p:nvPr/>
        </p:nvSpPr>
        <p:spPr bwMode="auto">
          <a:xfrm>
            <a:off x="5029200" y="5562600"/>
            <a:ext cx="2286000" cy="609600"/>
          </a:xfrm>
          <a:prstGeom prst="rect">
            <a:avLst/>
          </a:prstGeom>
          <a:solidFill>
            <a:schemeClr val="bg1"/>
          </a:solidFill>
          <a:ln w="31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US" sz="3200" dirty="0">
                <a:solidFill>
                  <a:srgbClr val="00007D">
                    <a:lumMod val="50000"/>
                  </a:srgbClr>
                </a:solidFill>
                <a:latin typeface="Arial" charset="0"/>
              </a:rPr>
              <a:t>The cost</a:t>
            </a:r>
          </a:p>
        </p:txBody>
      </p:sp>
      <p:cxnSp>
        <p:nvCxnSpPr>
          <p:cNvPr id="25" name="Straight Connector 24"/>
          <p:cNvCxnSpPr/>
          <p:nvPr/>
        </p:nvCxnSpPr>
        <p:spPr bwMode="auto">
          <a:xfrm>
            <a:off x="1066800" y="3950595"/>
            <a:ext cx="5524325" cy="0"/>
          </a:xfrm>
          <a:prstGeom prst="line">
            <a:avLst/>
          </a:prstGeom>
          <a:solidFill>
            <a:srgbClr val="9999FF"/>
          </a:solidFill>
          <a:ln w="57150"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6" name="Straight Connector 25"/>
          <p:cNvCxnSpPr>
            <a:cxnSpLocks/>
          </p:cNvCxnSpPr>
          <p:nvPr/>
        </p:nvCxnSpPr>
        <p:spPr bwMode="auto">
          <a:xfrm flipH="1" flipV="1">
            <a:off x="4800600" y="3936643"/>
            <a:ext cx="685800" cy="1625957"/>
          </a:xfrm>
          <a:prstGeom prst="line">
            <a:avLst/>
          </a:prstGeom>
          <a:solidFill>
            <a:schemeClr val="accent1"/>
          </a:solidFill>
          <a:ln w="9525"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Tree>
    <p:extLst>
      <p:ext uri="{BB962C8B-B14F-4D97-AF65-F5344CB8AC3E}">
        <p14:creationId xmlns:p14="http://schemas.microsoft.com/office/powerpoint/2010/main" xmlns="" val="312533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childTnLst>
                          </p:cTn>
                        </p:par>
                        <p:par>
                          <p:cTn id="17" fill="hold">
                            <p:stCondLst>
                              <p:cond delay="500"/>
                            </p:stCondLst>
                            <p:childTnLst>
                              <p:par>
                                <p:cTn id="18" presetID="22" presetClass="entr" presetSubtype="4"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down)">
                                      <p:cBhvr>
                                        <p:cTn id="20" dur="500"/>
                                        <p:tgtEl>
                                          <p:spTgt spid="11"/>
                                        </p:tgtEl>
                                      </p:cBhvr>
                                    </p:animEffect>
                                  </p:childTnLst>
                                </p:cTn>
                              </p:par>
                            </p:childTnLst>
                          </p:cTn>
                        </p:par>
                        <p:par>
                          <p:cTn id="21" fill="hold">
                            <p:stCondLst>
                              <p:cond delay="1000"/>
                            </p:stCondLst>
                            <p:childTnLst>
                              <p:par>
                                <p:cTn id="22" presetID="22" presetClass="entr" presetSubtype="4"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ipe(down)">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left)">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left)">
                                      <p:cBhvr>
                                        <p:cTn id="34" dur="500"/>
                                        <p:tgtEl>
                                          <p:spTgt spid="13"/>
                                        </p:tgtEl>
                                      </p:cBhvr>
                                    </p:animEffect>
                                  </p:childTnLst>
                                </p:cTn>
                              </p:par>
                            </p:childTnLst>
                          </p:cTn>
                        </p:par>
                        <p:par>
                          <p:cTn id="35" fill="hold">
                            <p:stCondLst>
                              <p:cond delay="500"/>
                            </p:stCondLst>
                            <p:childTnLst>
                              <p:par>
                                <p:cTn id="36" presetID="22" presetClass="entr" presetSubtype="4" fill="hold" nodeType="after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wipe(down)">
                                      <p:cBhvr>
                                        <p:cTn id="38" dur="500"/>
                                        <p:tgtEl>
                                          <p:spTgt spid="16"/>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wipe(left)">
                                      <p:cBhvr>
                                        <p:cTn id="43" dur="500"/>
                                        <p:tgtEl>
                                          <p:spTgt spid="19"/>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wipe(left)">
                                      <p:cBhvr>
                                        <p:cTn id="48" dur="500"/>
                                        <p:tgtEl>
                                          <p:spTgt spid="20"/>
                                        </p:tgtEl>
                                      </p:cBhvr>
                                    </p:animEffect>
                                  </p:childTnLst>
                                </p:cTn>
                              </p:par>
                            </p:childTnLst>
                          </p:cTn>
                        </p:par>
                        <p:par>
                          <p:cTn id="49" fill="hold">
                            <p:stCondLst>
                              <p:cond delay="500"/>
                            </p:stCondLst>
                            <p:childTnLst>
                              <p:par>
                                <p:cTn id="50" presetID="22" presetClass="entr" presetSubtype="4" fill="hold" nodeType="after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wipe(down)">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left)">
                                      <p:cBhvr>
                                        <p:cTn id="57" dur="500"/>
                                        <p:tgtEl>
                                          <p:spTgt spid="2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wipe(left)">
                                      <p:cBhvr>
                                        <p:cTn id="62" dur="500"/>
                                        <p:tgtEl>
                                          <p:spTgt spid="24"/>
                                        </p:tgtEl>
                                      </p:cBhvr>
                                    </p:animEffect>
                                  </p:childTnLst>
                                </p:cTn>
                              </p:par>
                            </p:childTnLst>
                          </p:cTn>
                        </p:par>
                        <p:par>
                          <p:cTn id="63" fill="hold">
                            <p:stCondLst>
                              <p:cond delay="500"/>
                            </p:stCondLst>
                            <p:childTnLst>
                              <p:par>
                                <p:cTn id="64" presetID="22" presetClass="entr" presetSubtype="4" fill="hold" nodeType="after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wipe(down)">
                                      <p:cBhvr>
                                        <p:cTn id="6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3" grpId="0" animBg="1"/>
      <p:bldP spid="20" grpId="0" animBg="1"/>
      <p:bldP spid="24"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447800"/>
          </a:xfrm>
          <a:effectLst/>
        </p:spPr>
        <p:txBody>
          <a:bodyPr/>
          <a:lstStyle/>
          <a:p>
            <a:r>
              <a:rPr lang="en-US" alt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1. Trust Word of God, Ps.119:42</a:t>
            </a: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a:r>
            <a:b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alt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2. Trust worship of God, Ac.2:42</a:t>
            </a:r>
            <a:br>
              <a:rPr lang="en-US" alt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alt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3. Trust work of God, Ac.20:28</a:t>
            </a:r>
            <a:br>
              <a:rPr lang="en-US" alt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altLang="en-US" sz="2800" dirty="0">
                <a:solidFill>
                  <a:srgbClr val="CCFFFF"/>
                </a:solidFill>
                <a:latin typeface="Verdana" panose="020B0604030504040204" pitchFamily="34" charset="0"/>
                <a:ea typeface="Verdana" panose="020B0604030504040204" pitchFamily="34" charset="0"/>
                <a:cs typeface="Verdana" panose="020B0604030504040204" pitchFamily="34" charset="0"/>
              </a:rPr>
              <a:t>4. </a:t>
            </a: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Trust way of God,</a:t>
            </a: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Jn.14:4-6</a:t>
            </a:r>
            <a:endParaRPr lang="en-US" sz="3600" dirty="0">
              <a:solidFill>
                <a:schemeClr val="bg1"/>
              </a:solidFill>
            </a:endParaRPr>
          </a:p>
        </p:txBody>
      </p:sp>
      <p:sp>
        <p:nvSpPr>
          <p:cNvPr id="6" name="Content Placeholder 5"/>
          <p:cNvSpPr>
            <a:spLocks noGrp="1"/>
          </p:cNvSpPr>
          <p:nvPr>
            <p:ph idx="1"/>
          </p:nvPr>
        </p:nvSpPr>
        <p:spPr>
          <a:xfrm>
            <a:off x="381000" y="1905000"/>
            <a:ext cx="8382000" cy="4724400"/>
          </a:xfrm>
        </p:spPr>
        <p:txBody>
          <a:bodyPr/>
          <a:lstStyle/>
          <a:p>
            <a:pPr marL="571500" indent="-571500">
              <a:buFont typeface="Wingdings" panose="05000000000000000000" pitchFamily="2" charset="2"/>
              <a:buChar char="ü"/>
            </a:pPr>
            <a:r>
              <a:rPr lang="en-US" dirty="0">
                <a:solidFill>
                  <a:srgbClr val="FFFFFF"/>
                </a:solidFill>
              </a:rPr>
              <a:t>Only </a:t>
            </a:r>
            <a:r>
              <a:rPr lang="en-US" dirty="0">
                <a:solidFill>
                  <a:srgbClr val="FFFF00"/>
                </a:solidFill>
              </a:rPr>
              <a:t>one</a:t>
            </a:r>
            <a:r>
              <a:rPr lang="en-US" dirty="0">
                <a:solidFill>
                  <a:srgbClr val="FFFFFF"/>
                </a:solidFill>
              </a:rPr>
              <a:t> way leads to salvation</a:t>
            </a:r>
          </a:p>
          <a:p>
            <a:pPr marL="571500" indent="-571500">
              <a:buFont typeface="Wingdings" panose="05000000000000000000" pitchFamily="2" charset="2"/>
              <a:buChar char="ü"/>
            </a:pPr>
            <a:r>
              <a:rPr lang="en-US" dirty="0">
                <a:solidFill>
                  <a:srgbClr val="FFFF00"/>
                </a:solidFill>
              </a:rPr>
              <a:t>Jesus</a:t>
            </a:r>
            <a:r>
              <a:rPr lang="en-US" dirty="0">
                <a:solidFill>
                  <a:schemeClr val="bg1"/>
                </a:solidFill>
              </a:rPr>
              <a:t> is the way (sg.) Jn.14:4-6</a:t>
            </a:r>
          </a:p>
          <a:p>
            <a:pPr marL="571500" indent="-571500">
              <a:buFont typeface="Wingdings" panose="05000000000000000000" pitchFamily="2" charset="2"/>
              <a:buChar char="ü"/>
            </a:pPr>
            <a:r>
              <a:rPr lang="en-US" dirty="0">
                <a:solidFill>
                  <a:schemeClr val="bg1"/>
                </a:solidFill>
              </a:rPr>
              <a:t>Jesus’ way is His </a:t>
            </a:r>
            <a:r>
              <a:rPr lang="en-US" dirty="0">
                <a:solidFill>
                  <a:srgbClr val="FFFF00"/>
                </a:solidFill>
              </a:rPr>
              <a:t>word</a:t>
            </a:r>
            <a:r>
              <a:rPr lang="en-US" dirty="0">
                <a:solidFill>
                  <a:schemeClr val="bg1"/>
                </a:solidFill>
              </a:rPr>
              <a:t>, Ac.18:25-26</a:t>
            </a:r>
          </a:p>
          <a:p>
            <a:pPr defTabSz="623888"/>
            <a:r>
              <a:rPr lang="en-US" dirty="0">
                <a:solidFill>
                  <a:schemeClr val="bg1"/>
                </a:solidFill>
              </a:rPr>
              <a:t>	– </a:t>
            </a:r>
            <a:r>
              <a:rPr lang="en-US" dirty="0">
                <a:solidFill>
                  <a:srgbClr val="66FF33"/>
                </a:solidFill>
              </a:rPr>
              <a:t>Accurately</a:t>
            </a:r>
            <a:r>
              <a:rPr lang="en-US" dirty="0">
                <a:solidFill>
                  <a:schemeClr val="bg1"/>
                </a:solidFill>
              </a:rPr>
              <a:t> taught true Jesus, 25</a:t>
            </a:r>
          </a:p>
          <a:p>
            <a:pPr marL="568325" indent="-568325" defTabSz="623888"/>
            <a:r>
              <a:rPr lang="en-US" dirty="0">
                <a:solidFill>
                  <a:schemeClr val="bg1"/>
                </a:solidFill>
              </a:rPr>
              <a:t>	– Needed </a:t>
            </a:r>
            <a:r>
              <a:rPr lang="en-US" dirty="0">
                <a:solidFill>
                  <a:srgbClr val="66FF33"/>
                </a:solidFill>
              </a:rPr>
              <a:t>more accurate </a:t>
            </a:r>
            <a:r>
              <a:rPr lang="en-US" dirty="0">
                <a:solidFill>
                  <a:schemeClr val="bg1"/>
                </a:solidFill>
              </a:rPr>
              <a:t>instruction 		   in the way, 26 (baptism)</a:t>
            </a:r>
          </a:p>
          <a:p>
            <a:endParaRPr lang="en-US" dirty="0">
              <a:solidFill>
                <a:schemeClr val="bg1"/>
              </a:solidFill>
            </a:endParaRPr>
          </a:p>
        </p:txBody>
      </p:sp>
    </p:spTree>
    <p:extLst>
      <p:ext uri="{BB962C8B-B14F-4D97-AF65-F5344CB8AC3E}">
        <p14:creationId xmlns:p14="http://schemas.microsoft.com/office/powerpoint/2010/main" xmlns="" val="2455464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600" dirty="0">
                <a:solidFill>
                  <a:schemeClr val="bg1"/>
                </a:solidFill>
              </a:rPr>
              <a:t>Trust</a:t>
            </a:r>
          </a:p>
        </p:txBody>
      </p:sp>
      <p:sp>
        <p:nvSpPr>
          <p:cNvPr id="6" name="Content Placeholder 5"/>
          <p:cNvSpPr>
            <a:spLocks noGrp="1"/>
          </p:cNvSpPr>
          <p:nvPr>
            <p:ph idx="1"/>
          </p:nvPr>
        </p:nvSpPr>
        <p:spPr>
          <a:xfrm>
            <a:off x="457200" y="1371600"/>
            <a:ext cx="8229600" cy="4525963"/>
          </a:xfrm>
        </p:spPr>
        <p:txBody>
          <a:bodyPr/>
          <a:lstStyle/>
          <a:p>
            <a:pPr>
              <a:spcAft>
                <a:spcPts val="600"/>
              </a:spcAft>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Have confidence in</a:t>
            </a:r>
          </a:p>
          <a:p>
            <a:pPr>
              <a:spcAft>
                <a:spcPts val="600"/>
              </a:spcAft>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Expect with assurance</a:t>
            </a:r>
          </a:p>
          <a:p>
            <a:pPr>
              <a:spcAft>
                <a:spcPts val="600"/>
              </a:spcAft>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Believe</a:t>
            </a:r>
          </a:p>
          <a:p>
            <a:pPr>
              <a:spcAft>
                <a:spcPts val="600"/>
              </a:spcAft>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Rely or depend on</a:t>
            </a:r>
          </a:p>
          <a:p>
            <a:pPr marL="0" indent="0">
              <a:buNone/>
            </a:pPr>
            <a:endParaRPr lang="en-US" dirty="0">
              <a:solidFill>
                <a:schemeClr val="bg1"/>
              </a:solidFill>
            </a:endParaRPr>
          </a:p>
        </p:txBody>
      </p:sp>
      <p:sp>
        <p:nvSpPr>
          <p:cNvPr id="7" name="Rectangle 6"/>
          <p:cNvSpPr/>
          <p:nvPr/>
        </p:nvSpPr>
        <p:spPr>
          <a:xfrm>
            <a:off x="1032165" y="4191000"/>
            <a:ext cx="7086600" cy="1371600"/>
          </a:xfrm>
          <a:prstGeom prst="rect">
            <a:avLst/>
          </a:prstGeom>
          <a:blipFill>
            <a:blip r:embed="rId2" cstate="print"/>
            <a:tile tx="0" ty="0" sx="100000" sy="100000" flip="none" algn="tl"/>
          </a:blipFill>
          <a:ln>
            <a:solidFill>
              <a:schemeClr val="tx1"/>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Americans barred from leaving Egypt </a:t>
            </a:r>
            <a:r>
              <a:rPr lang="en-US" sz="3200" i="1"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take refuge</a:t>
            </a:r>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at US embassy</a:t>
            </a:r>
          </a:p>
        </p:txBody>
      </p:sp>
    </p:spTree>
    <p:extLst>
      <p:ext uri="{BB962C8B-B14F-4D97-AF65-F5344CB8AC3E}">
        <p14:creationId xmlns:p14="http://schemas.microsoft.com/office/powerpoint/2010/main" xmlns="" val="261879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4"/>
          <p:cNvSpPr/>
          <p:nvPr/>
        </p:nvSpPr>
        <p:spPr bwMode="auto">
          <a:xfrm>
            <a:off x="3352800" y="381000"/>
            <a:ext cx="2438400" cy="6096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panose="02020603050405020304" pitchFamily="18" charset="0"/>
              </a:rPr>
              <a:t>Abana River</a:t>
            </a:r>
          </a:p>
        </p:txBody>
      </p:sp>
      <p:sp>
        <p:nvSpPr>
          <p:cNvPr id="4" name="TextBox 3"/>
          <p:cNvSpPr txBox="1"/>
          <p:nvPr/>
        </p:nvSpPr>
        <p:spPr>
          <a:xfrm>
            <a:off x="609600" y="457200"/>
            <a:ext cx="7924800" cy="4031873"/>
          </a:xfrm>
          <a:prstGeom prst="rect">
            <a:avLst/>
          </a:prstGeom>
          <a:solidFill>
            <a:srgbClr val="FFFFCC"/>
          </a:solidFill>
          <a:ln>
            <a:solidFill>
              <a:schemeClr val="bg2">
                <a:lumMod val="50000"/>
              </a:schemeClr>
            </a:solidFill>
          </a:ln>
          <a:effectLst>
            <a:outerShdw blurRad="50800" dist="38100" dir="2700000" algn="tl" rotWithShape="0">
              <a:prstClr val="black">
                <a:alpha val="40000"/>
              </a:prstClr>
            </a:outerShdw>
          </a:effectLst>
        </p:spPr>
        <p:txBody>
          <a:bodyPr wrap="square" rtlCol="0">
            <a:spAutoFit/>
          </a:bodyPr>
          <a:lstStyle/>
          <a:p>
            <a:r>
              <a:rPr lang="en-US" sz="3200" b="1" baseline="30000" dirty="0">
                <a:latin typeface="Calibri" panose="020F0502020204030204" pitchFamily="34" charset="0"/>
                <a:cs typeface="Calibri" pitchFamily="34" charset="0"/>
              </a:rPr>
              <a:t>25</a:t>
            </a:r>
            <a:r>
              <a:rPr lang="en-US" sz="3200" b="1" dirty="0">
                <a:latin typeface="Calibri" panose="020F0502020204030204" pitchFamily="34" charset="0"/>
                <a:cs typeface="Calibri" pitchFamily="34" charset="0"/>
              </a:rPr>
              <a:t>This man had been instructed in the way of the Lord; and being fervent in spirit, he spoke and taught accurately the things of the Lord, though he knew only the baptism of John.  </a:t>
            </a:r>
            <a:r>
              <a:rPr lang="en-US" sz="3200" b="1" baseline="30000" dirty="0">
                <a:latin typeface="Calibri" panose="020F0502020204030204" pitchFamily="34" charset="0"/>
              </a:rPr>
              <a:t>26</a:t>
            </a:r>
            <a:r>
              <a:rPr lang="en-US" sz="3200" b="1" dirty="0">
                <a:latin typeface="Calibri" panose="020F0502020204030204" pitchFamily="34" charset="0"/>
                <a:cs typeface="Calibri" pitchFamily="34" charset="0"/>
              </a:rPr>
              <a:t>So he began to speak boldly in the </a:t>
            </a:r>
            <a:r>
              <a:rPr lang="en-US" sz="3200" b="1" dirty="0" err="1">
                <a:latin typeface="Calibri" panose="020F0502020204030204" pitchFamily="34" charset="0"/>
                <a:cs typeface="Calibri" pitchFamily="34" charset="0"/>
              </a:rPr>
              <a:t>syna-gogue</a:t>
            </a:r>
            <a:r>
              <a:rPr lang="en-US" sz="3200" b="1" dirty="0">
                <a:latin typeface="Calibri" panose="020F0502020204030204" pitchFamily="34" charset="0"/>
                <a:cs typeface="Calibri" pitchFamily="34" charset="0"/>
              </a:rPr>
              <a:t>.   When Aquila and Priscilla heard him, they took him aside and explained to him the way of God more accurately </a:t>
            </a:r>
            <a:r>
              <a:rPr lang="en-US" b="1" dirty="0">
                <a:latin typeface="Calibri" pitchFamily="34" charset="0"/>
                <a:cs typeface="Calibri" pitchFamily="34" charset="0"/>
              </a:rPr>
              <a:t>– Acts 18</a:t>
            </a:r>
            <a:endParaRPr lang="en-US" sz="3400" b="1" dirty="0">
              <a:latin typeface="Calibri" pitchFamily="34" charset="0"/>
              <a:cs typeface="Calibri" pitchFamily="34" charset="0"/>
            </a:endParaRPr>
          </a:p>
        </p:txBody>
      </p:sp>
      <p:sp>
        <p:nvSpPr>
          <p:cNvPr id="2" name="Rectangle 1"/>
          <p:cNvSpPr/>
          <p:nvPr/>
        </p:nvSpPr>
        <p:spPr bwMode="auto">
          <a:xfrm>
            <a:off x="4419600" y="1537855"/>
            <a:ext cx="3657600" cy="419100"/>
          </a:xfrm>
          <a:prstGeom prst="rect">
            <a:avLst/>
          </a:prstGeom>
          <a:solidFill>
            <a:schemeClr val="accent2">
              <a:lumMod val="75000"/>
              <a:alpha val="21000"/>
            </a:schemeClr>
          </a:solidFill>
          <a:ln w="1905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6" name="Rectangle 5"/>
          <p:cNvSpPr/>
          <p:nvPr/>
        </p:nvSpPr>
        <p:spPr bwMode="auto">
          <a:xfrm>
            <a:off x="1955442" y="2019300"/>
            <a:ext cx="5890602" cy="419100"/>
          </a:xfrm>
          <a:prstGeom prst="rect">
            <a:avLst/>
          </a:prstGeom>
          <a:solidFill>
            <a:schemeClr val="accent1">
              <a:lumMod val="50000"/>
              <a:alpha val="21000"/>
            </a:schemeClr>
          </a:solidFill>
          <a:ln w="1905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8" name="Rectangle 7"/>
          <p:cNvSpPr/>
          <p:nvPr/>
        </p:nvSpPr>
        <p:spPr bwMode="auto">
          <a:xfrm>
            <a:off x="635358" y="3972873"/>
            <a:ext cx="4868266" cy="419100"/>
          </a:xfrm>
          <a:prstGeom prst="rect">
            <a:avLst/>
          </a:prstGeom>
          <a:solidFill>
            <a:srgbClr val="C00000">
              <a:alpha val="15000"/>
            </a:srgbClr>
          </a:solidFill>
          <a:ln w="1905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3" name="Rectangle 2"/>
          <p:cNvSpPr/>
          <p:nvPr/>
        </p:nvSpPr>
        <p:spPr bwMode="auto">
          <a:xfrm>
            <a:off x="609600" y="5029200"/>
            <a:ext cx="3733800" cy="762000"/>
          </a:xfrm>
          <a:prstGeom prst="rect">
            <a:avLst/>
          </a:prstGeom>
          <a:solidFill>
            <a:srgbClr val="C00000"/>
          </a:solidFill>
          <a:ln w="317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bg1"/>
                </a:solidFill>
                <a:effectLst/>
                <a:latin typeface="Arial" panose="020B0604020202020204" pitchFamily="34" charset="0"/>
                <a:ea typeface="Verdana" panose="020B0604030504040204" pitchFamily="34" charset="0"/>
                <a:cs typeface="Arial" panose="020B0604020202020204" pitchFamily="34" charset="0"/>
              </a:rPr>
              <a:t>Wrong on baptism</a:t>
            </a:r>
          </a:p>
        </p:txBody>
      </p:sp>
      <p:sp>
        <p:nvSpPr>
          <p:cNvPr id="9" name="Rectangle 8"/>
          <p:cNvSpPr/>
          <p:nvPr/>
        </p:nvSpPr>
        <p:spPr bwMode="auto">
          <a:xfrm>
            <a:off x="4800600" y="5029200"/>
            <a:ext cx="3733800" cy="762000"/>
          </a:xfrm>
          <a:prstGeom prst="rect">
            <a:avLst/>
          </a:prstGeom>
          <a:solidFill>
            <a:srgbClr val="C00000"/>
          </a:solidFill>
          <a:ln w="317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bg1"/>
                </a:solidFill>
                <a:effectLst/>
                <a:latin typeface="Arial" panose="020B0604020202020204" pitchFamily="34" charset="0"/>
                <a:ea typeface="Verdana" panose="020B0604030504040204" pitchFamily="34" charset="0"/>
                <a:cs typeface="Arial" panose="020B0604020202020204" pitchFamily="34" charset="0"/>
              </a:rPr>
              <a:t>Believed in Jesus</a:t>
            </a:r>
          </a:p>
        </p:txBody>
      </p:sp>
      <p:cxnSp>
        <p:nvCxnSpPr>
          <p:cNvPr id="11" name="Straight Arrow Connector 10"/>
          <p:cNvCxnSpPr>
            <a:cxnSpLocks/>
          </p:cNvCxnSpPr>
          <p:nvPr/>
        </p:nvCxnSpPr>
        <p:spPr bwMode="auto">
          <a:xfrm flipH="1">
            <a:off x="1955442" y="2324100"/>
            <a:ext cx="4978758" cy="2933700"/>
          </a:xfrm>
          <a:prstGeom prst="straightConnector1">
            <a:avLst/>
          </a:prstGeom>
          <a:solidFill>
            <a:schemeClr val="accent1"/>
          </a:solidFill>
          <a:ln w="38100"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3" name="Straight Arrow Connector 12"/>
          <p:cNvCxnSpPr>
            <a:cxnSpLocks/>
          </p:cNvCxnSpPr>
          <p:nvPr/>
        </p:nvCxnSpPr>
        <p:spPr bwMode="auto">
          <a:xfrm>
            <a:off x="4953000" y="1828800"/>
            <a:ext cx="2743200" cy="3429000"/>
          </a:xfrm>
          <a:prstGeom prst="straightConnector1">
            <a:avLst/>
          </a:prstGeom>
          <a:solidFill>
            <a:schemeClr val="accent1"/>
          </a:solidFill>
          <a:ln w="38100"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Tree>
    <p:extLst>
      <p:ext uri="{BB962C8B-B14F-4D97-AF65-F5344CB8AC3E}">
        <p14:creationId xmlns:p14="http://schemas.microsoft.com/office/powerpoint/2010/main" xmlns="" val="845973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up)">
                                      <p:cBhvr>
                                        <p:cTn id="22" dur="500"/>
                                        <p:tgtEl>
                                          <p:spTgt spid="11"/>
                                        </p:tgtEl>
                                      </p:cBhvr>
                                    </p:animEffect>
                                  </p:childTnLst>
                                </p:cTn>
                              </p:par>
                            </p:childTnLst>
                          </p:cTn>
                        </p:par>
                        <p:par>
                          <p:cTn id="23" fill="hold">
                            <p:stCondLst>
                              <p:cond delay="500"/>
                            </p:stCondLst>
                            <p:childTnLst>
                              <p:par>
                                <p:cTn id="24" presetID="1" presetClass="entr" presetSubtype="0" fill="hold" grpId="0" nodeType="afterEffect">
                                  <p:stCondLst>
                                    <p:cond delay="0"/>
                                  </p:stCondLst>
                                  <p:childTnLst>
                                    <p:set>
                                      <p:cBhvr>
                                        <p:cTn id="25" dur="1" fill="hold">
                                          <p:stCondLst>
                                            <p:cond delay="0"/>
                                          </p:stCondLst>
                                        </p:cTn>
                                        <p:tgtEl>
                                          <p:spTgt spid="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up)">
                                      <p:cBhvr>
                                        <p:cTn id="30" dur="500"/>
                                        <p:tgtEl>
                                          <p:spTgt spid="13"/>
                                        </p:tgtEl>
                                      </p:cBhvr>
                                    </p:animEffect>
                                  </p:childTnLst>
                                </p:cTn>
                              </p:par>
                            </p:childTnLst>
                          </p:cTn>
                        </p:par>
                        <p:par>
                          <p:cTn id="31" fill="hold">
                            <p:stCondLst>
                              <p:cond delay="500"/>
                            </p:stCondLst>
                            <p:childTnLst>
                              <p:par>
                                <p:cTn id="32" presetID="1" presetClass="entr" presetSubtype="0"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8" grpId="0" animBg="1"/>
      <p:bldP spid="3" grpId="0" animBg="1"/>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Acts 19:1-7</a:t>
            </a:r>
          </a:p>
        </p:txBody>
      </p:sp>
      <p:sp>
        <p:nvSpPr>
          <p:cNvPr id="6" name="Content Placeholder 5"/>
          <p:cNvSpPr>
            <a:spLocks noGrp="1"/>
          </p:cNvSpPr>
          <p:nvPr>
            <p:ph idx="1"/>
          </p:nvPr>
        </p:nvSpPr>
        <p:spPr>
          <a:xfrm>
            <a:off x="381000" y="1295400"/>
            <a:ext cx="8382000" cy="5222602"/>
          </a:xfrm>
        </p:spPr>
        <p:txBody>
          <a:bodyPr/>
          <a:lstStyle/>
          <a:p>
            <a:pPr marL="398463" indent="-398463">
              <a:spcAft>
                <a:spcPts val="0"/>
              </a:spcAft>
            </a:pPr>
            <a:r>
              <a:rPr lang="en-US" sz="2800" b="1" dirty="0">
                <a:solidFill>
                  <a:srgbClr val="66FF33"/>
                </a:solidFill>
              </a:rPr>
              <a:t>1. </a:t>
            </a:r>
            <a:r>
              <a:rPr lang="en-US" dirty="0"/>
              <a:t>Thought they were scripturally baptized; they were wrong</a:t>
            </a:r>
          </a:p>
          <a:p>
            <a:pPr marL="398463" indent="-398463">
              <a:spcAft>
                <a:spcPts val="0"/>
              </a:spcAft>
            </a:pPr>
            <a:r>
              <a:rPr lang="en-US" sz="2800" b="1" dirty="0">
                <a:solidFill>
                  <a:srgbClr val="66FF33"/>
                </a:solidFill>
              </a:rPr>
              <a:t>2.</a:t>
            </a:r>
            <a:r>
              <a:rPr lang="en-US" dirty="0"/>
              <a:t> It matters (2:38)</a:t>
            </a:r>
          </a:p>
        </p:txBody>
      </p:sp>
      <p:sp>
        <p:nvSpPr>
          <p:cNvPr id="4" name="Rectangle 3"/>
          <p:cNvSpPr/>
          <p:nvPr/>
        </p:nvSpPr>
        <p:spPr bwMode="auto">
          <a:xfrm>
            <a:off x="838200" y="3308556"/>
            <a:ext cx="7467600" cy="1187244"/>
          </a:xfrm>
          <a:prstGeom prst="rect">
            <a:avLst/>
          </a:prstGeom>
          <a:blipFill>
            <a:blip r:embed="rId2" cstate="print"/>
            <a:tile tx="0" ty="0" sx="100000" sy="100000" flip="none" algn="tl"/>
          </a:blip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i="0" u="none" strike="noStrike" kern="0" cap="none" spc="0" normalizeH="0" baseline="0" noProof="0" dirty="0">
                <a:ln>
                  <a:noFill/>
                </a:ln>
                <a:solidFill>
                  <a:srgbClr val="800000"/>
                </a:solidFill>
                <a:effectLst>
                  <a:outerShdw blurRad="38100" dist="38100" dir="2700000" algn="tl">
                    <a:srgbClr val="000000">
                      <a:alpha val="43137"/>
                    </a:srgbClr>
                  </a:outerShdw>
                </a:effectLst>
                <a:uLnTx/>
                <a:uFillTx/>
                <a:latin typeface="Arial" charset="0"/>
              </a:rPr>
              <a:t>“I don’t think you have to be baptized!”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i="0" u="none" strike="noStrike" kern="0" cap="none" spc="0" normalizeH="0" baseline="0" noProof="0" dirty="0">
                <a:ln>
                  <a:noFill/>
                </a:ln>
                <a:solidFill>
                  <a:schemeClr val="accent2">
                    <a:lumMod val="50000"/>
                  </a:schemeClr>
                </a:solidFill>
                <a:effectLst/>
                <a:uLnTx/>
                <a:uFillTx/>
                <a:latin typeface="Arial" charset="0"/>
              </a:rPr>
              <a:t>Fails the trust test!  </a:t>
            </a:r>
          </a:p>
        </p:txBody>
      </p:sp>
      <p:pic>
        <p:nvPicPr>
          <p:cNvPr id="5" name="Picture 4" descr="&lt;strong&gt;Red_Flag&lt;/strong&gt;.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780504" y="4601496"/>
            <a:ext cx="1600200" cy="1977209"/>
          </a:xfrm>
          <a:prstGeom prst="rect">
            <a:avLst/>
          </a:prstGeom>
        </p:spPr>
      </p:pic>
    </p:spTree>
    <p:extLst>
      <p:ext uri="{BB962C8B-B14F-4D97-AF65-F5344CB8AC3E}">
        <p14:creationId xmlns:p14="http://schemas.microsoft.com/office/powerpoint/2010/main" xmlns="" val="2094019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nodeType="afterEffect">
                                  <p:stCondLst>
                                    <p:cond delay="0"/>
                                  </p:stCondLst>
                                  <p:childTnLst>
                                    <p:set>
                                      <p:cBhvr>
                                        <p:cTn id="2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 name="Rounded Rectangle 3"/>
          <p:cNvSpPr/>
          <p:nvPr/>
        </p:nvSpPr>
        <p:spPr bwMode="auto">
          <a:xfrm>
            <a:off x="1683468" y="609600"/>
            <a:ext cx="5777065" cy="1143000"/>
          </a:xfrm>
          <a:prstGeom prst="roundRect">
            <a:avLst/>
          </a:prstGeom>
          <a:blipFill>
            <a:blip r:embed="rId2" cstate="print"/>
            <a:tile tx="0" ty="0" sx="100000" sy="100000" flip="none" algn="tl"/>
          </a:blipFill>
          <a:ln w="3175" cap="flat" cmpd="sng" algn="ctr">
            <a:solidFill>
              <a:schemeClr val="accent2">
                <a:lumMod val="50000"/>
              </a:schemeClr>
            </a:solidFill>
            <a:prstDash val="solid"/>
            <a:round/>
            <a:headEnd type="none" w="med" len="med"/>
            <a:tailEnd type="none" w="med" len="med"/>
          </a:ln>
          <a:effectLst>
            <a:outerShdw blurRad="50800" dist="38100" algn="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srgbClr val="00007D">
                    <a:lumMod val="50000"/>
                  </a:srgbClr>
                </a:solidFill>
                <a:effectLst/>
                <a:uLnTx/>
                <a:uFillTx/>
                <a:latin typeface="Verdana" panose="020B0604030504040204" pitchFamily="34" charset="0"/>
                <a:ea typeface="Verdana" panose="020B0604030504040204" pitchFamily="34" charset="0"/>
                <a:cs typeface="Verdana" panose="020B0604030504040204" pitchFamily="34" charset="0"/>
              </a:rPr>
              <a:t>I. Artificial Trust</a:t>
            </a:r>
            <a:endParaRPr kumimoji="0" lang="en-US" sz="2800" b="0" i="0" u="none" strike="noStrike" kern="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771344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US" altLang="en-US" sz="2800" dirty="0">
                <a:solidFill>
                  <a:srgbClr val="66FF33"/>
                </a:solidFill>
                <a:latin typeface="Verdana" panose="020B0604030504040204" pitchFamily="34" charset="0"/>
                <a:ea typeface="Verdana" panose="020B0604030504040204" pitchFamily="34" charset="0"/>
                <a:cs typeface="Verdana" panose="020B0604030504040204" pitchFamily="34" charset="0"/>
              </a:rPr>
              <a:t>1. </a:t>
            </a: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Carnal weapons</a:t>
            </a:r>
            <a:endParaRPr lang="en-US" sz="3600" dirty="0"/>
          </a:p>
        </p:txBody>
      </p:sp>
      <p:sp>
        <p:nvSpPr>
          <p:cNvPr id="6146" name="Rectangle 3"/>
          <p:cNvSpPr>
            <a:spLocks noGrp="1" noChangeArrowheads="1"/>
          </p:cNvSpPr>
          <p:nvPr>
            <p:ph idx="1"/>
          </p:nvPr>
        </p:nvSpPr>
        <p:spPr/>
        <p:txBody>
          <a:bodyPr/>
          <a:lstStyle/>
          <a:p>
            <a:pPr marL="914400" lvl="1" indent="-457200" defTabSz="392113" eaLnBrk="1" hangingPunct="1">
              <a:spcAft>
                <a:spcPts val="800"/>
              </a:spcAft>
              <a:buFont typeface="Arial" panose="020B0604020202020204" pitchFamily="34" charset="0"/>
              <a:buChar char="•"/>
            </a:pPr>
            <a:r>
              <a:rPr lang="en-US" sz="3200" dirty="0"/>
              <a:t>Ps.20:7</a:t>
            </a:r>
          </a:p>
          <a:p>
            <a:pPr marL="914400" lvl="1" indent="-457200" defTabSz="392113" eaLnBrk="1" hangingPunct="1">
              <a:spcAft>
                <a:spcPts val="800"/>
              </a:spcAft>
              <a:buFont typeface="Arial" panose="020B0604020202020204" pitchFamily="34" charset="0"/>
              <a:buChar char="•"/>
            </a:pPr>
            <a:r>
              <a:rPr lang="en-US" sz="3200" dirty="0"/>
              <a:t>Ps.44:6</a:t>
            </a:r>
          </a:p>
          <a:p>
            <a:pPr marL="914400" lvl="1" indent="-457200" defTabSz="392113" eaLnBrk="1" hangingPunct="1">
              <a:spcAft>
                <a:spcPts val="800"/>
              </a:spcAft>
              <a:buFont typeface="Arial" panose="020B0604020202020204" pitchFamily="34" charset="0"/>
              <a:buChar char="•"/>
            </a:pPr>
            <a:r>
              <a:rPr lang="en-US" sz="3200" dirty="0"/>
              <a:t>Lk.11:22</a:t>
            </a:r>
          </a:p>
          <a:p>
            <a:pPr defTabSz="392113" eaLnBrk="1" hangingPunct="1"/>
            <a:endParaRPr lang="en-US" altLang="en-US" sz="3300" dirty="0">
              <a:latin typeface="Verdana" panose="020B0604030504040204" pitchFamily="34" charset="0"/>
              <a:ea typeface="Verdana" panose="020B0604030504040204" pitchFamily="34" charset="0"/>
              <a:cs typeface="Verdana" panose="020B0604030504040204" pitchFamily="34" charset="0"/>
            </a:endParaRPr>
          </a:p>
        </p:txBody>
      </p:sp>
      <p:sp>
        <p:nvSpPr>
          <p:cNvPr id="4" name="Rounded Rectangle 3"/>
          <p:cNvSpPr/>
          <p:nvPr/>
        </p:nvSpPr>
        <p:spPr bwMode="auto">
          <a:xfrm>
            <a:off x="3429000" y="1371600"/>
            <a:ext cx="5105400" cy="3200400"/>
          </a:xfrm>
          <a:prstGeom prst="roundRect">
            <a:avLst/>
          </a:prstGeom>
          <a:solidFill>
            <a:srgbClr val="FFFFCC"/>
          </a:solid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algn="ctr"/>
            <a:r>
              <a:rPr lang="en-US" sz="3200" dirty="0">
                <a:solidFill>
                  <a:srgbClr val="000000"/>
                </a:solidFill>
                <a:latin typeface="Arial" charset="0"/>
              </a:rPr>
              <a:t>Trust: to believe in something or someone</a:t>
            </a:r>
            <a:br>
              <a:rPr lang="en-US" sz="3200" dirty="0">
                <a:solidFill>
                  <a:srgbClr val="000000"/>
                </a:solidFill>
                <a:latin typeface="Arial" charset="0"/>
              </a:rPr>
            </a:br>
            <a:r>
              <a:rPr lang="en-US" sz="3200" dirty="0">
                <a:solidFill>
                  <a:srgbClr val="000000"/>
                </a:solidFill>
                <a:latin typeface="Arial" charset="0"/>
              </a:rPr>
              <a:t>to the extent of placing reliance or trust in or on —‘have (complete) confidence in…trust’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US" alt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1. Carnal weapons</a:t>
            </a: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
            </a:r>
            <a:b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br>
            <a:r>
              <a:rPr lang="en-US" altLang="en-US" sz="2800" dirty="0">
                <a:solidFill>
                  <a:srgbClr val="66FF33"/>
                </a:solidFill>
                <a:latin typeface="Verdana" panose="020B0604030504040204" pitchFamily="34" charset="0"/>
                <a:ea typeface="Verdana" panose="020B0604030504040204" pitchFamily="34" charset="0"/>
                <a:cs typeface="Verdana" panose="020B0604030504040204" pitchFamily="34" charset="0"/>
              </a:rPr>
              <a:t>2. </a:t>
            </a: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Friends</a:t>
            </a:r>
            <a:endParaRPr lang="en-US" sz="3600" dirty="0"/>
          </a:p>
        </p:txBody>
      </p:sp>
      <p:sp>
        <p:nvSpPr>
          <p:cNvPr id="6146" name="Rectangle 3"/>
          <p:cNvSpPr>
            <a:spLocks noGrp="1" noChangeArrowheads="1"/>
          </p:cNvSpPr>
          <p:nvPr>
            <p:ph idx="1"/>
          </p:nvPr>
        </p:nvSpPr>
        <p:spPr/>
        <p:txBody>
          <a:bodyPr/>
          <a:lstStyle/>
          <a:p>
            <a:pPr defTabSz="392113" eaLnBrk="1" hangingPunct="1"/>
            <a:endParaRPr lang="en-US" altLang="en-US" sz="3300" dirty="0">
              <a:latin typeface="Verdana" panose="020B0604030504040204" pitchFamily="34" charset="0"/>
              <a:ea typeface="Verdana" panose="020B0604030504040204" pitchFamily="34" charset="0"/>
              <a:cs typeface="Verdana" panose="020B0604030504040204" pitchFamily="34" charset="0"/>
            </a:endParaRPr>
          </a:p>
        </p:txBody>
      </p:sp>
      <p:sp>
        <p:nvSpPr>
          <p:cNvPr id="4" name="Rounded Rectangle 3"/>
          <p:cNvSpPr/>
          <p:nvPr/>
        </p:nvSpPr>
        <p:spPr bwMode="auto">
          <a:xfrm>
            <a:off x="812442" y="3276600"/>
            <a:ext cx="7543800" cy="1219200"/>
          </a:xfrm>
          <a:prstGeom prst="roundRect">
            <a:avLst/>
          </a:prstGeom>
          <a:solidFill>
            <a:srgbClr val="FFFFCC"/>
          </a:solid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algn="ctr"/>
            <a:r>
              <a:rPr lang="en-US" sz="3200" dirty="0">
                <a:solidFill>
                  <a:srgbClr val="000000"/>
                </a:solidFill>
                <a:latin typeface="Verdana" panose="020B0604030504040204" pitchFamily="34" charset="0"/>
                <a:ea typeface="Verdana" panose="020B0604030504040204" pitchFamily="34" charset="0"/>
                <a:cs typeface="Verdana" panose="020B0604030504040204" pitchFamily="34" charset="0"/>
              </a:rPr>
              <a:t>I trusted: believe in a person</a:t>
            </a:r>
            <a:br>
              <a:rPr lang="en-US" sz="3200" dirty="0">
                <a:solidFill>
                  <a:srgbClr val="000000"/>
                </a:solidFill>
                <a:latin typeface="Verdana" panose="020B0604030504040204" pitchFamily="34" charset="0"/>
                <a:ea typeface="Verdana" panose="020B0604030504040204" pitchFamily="34" charset="0"/>
                <a:cs typeface="Verdana" panose="020B0604030504040204" pitchFamily="34" charset="0"/>
              </a:rPr>
            </a:br>
            <a:r>
              <a:rPr lang="en-US" sz="3200" dirty="0">
                <a:solidFill>
                  <a:srgbClr val="000000"/>
                </a:solidFill>
                <a:latin typeface="Verdana" panose="020B0604030504040204" pitchFamily="34" charset="0"/>
                <a:ea typeface="Verdana" panose="020B0604030504040204" pitchFamily="34" charset="0"/>
                <a:cs typeface="Verdana" panose="020B0604030504040204" pitchFamily="34" charset="0"/>
              </a:rPr>
              <a:t>to the point of reliance upon</a:t>
            </a:r>
          </a:p>
        </p:txBody>
      </p:sp>
      <p:sp>
        <p:nvSpPr>
          <p:cNvPr id="6" name="Rectangle: Rounded Corners 5"/>
          <p:cNvSpPr/>
          <p:nvPr/>
        </p:nvSpPr>
        <p:spPr bwMode="auto">
          <a:xfrm>
            <a:off x="1168758" y="1524000"/>
            <a:ext cx="6819363" cy="1447800"/>
          </a:xfrm>
          <a:prstGeom prst="roundRect">
            <a:avLst/>
          </a:prstGeom>
          <a:blipFill>
            <a:blip r:embed="rId2" cstate="print"/>
            <a:tile tx="0" ty="0" sx="100000" sy="100000" flip="none" algn="tl"/>
          </a:blip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r>
              <a:rPr lang="en-US" sz="3200" dirty="0">
                <a:latin typeface="Calibri" panose="020F0502020204030204" pitchFamily="34" charset="0"/>
                <a:ea typeface="Times New Roman" panose="02020603050405020304" pitchFamily="18" charset="0"/>
                <a:cs typeface="SBL Hebrew"/>
              </a:rPr>
              <a:t>Even my own familiar friend in whom I trusted, Who ate my bread, Has lifted</a:t>
            </a:r>
            <a:br>
              <a:rPr lang="en-US" sz="3200" dirty="0">
                <a:latin typeface="Calibri" panose="020F0502020204030204" pitchFamily="34" charset="0"/>
                <a:ea typeface="Times New Roman" panose="02020603050405020304" pitchFamily="18" charset="0"/>
                <a:cs typeface="SBL Hebrew"/>
              </a:rPr>
            </a:br>
            <a:r>
              <a:rPr lang="en-US" sz="3200" dirty="0">
                <a:latin typeface="Calibri" panose="020F0502020204030204" pitchFamily="34" charset="0"/>
                <a:ea typeface="Times New Roman" panose="02020603050405020304" pitchFamily="18" charset="0"/>
                <a:cs typeface="SBL Hebrew"/>
              </a:rPr>
              <a:t>up </a:t>
            </a:r>
            <a:r>
              <a:rPr lang="en-US" sz="3200" i="1" dirty="0">
                <a:latin typeface="Calibri" panose="020F0502020204030204" pitchFamily="34" charset="0"/>
                <a:ea typeface="Times New Roman" panose="02020603050405020304" pitchFamily="18" charset="0"/>
                <a:cs typeface="SBL Hebrew"/>
              </a:rPr>
              <a:t>his</a:t>
            </a:r>
            <a:r>
              <a:rPr lang="en-US" sz="3200" dirty="0">
                <a:latin typeface="Calibri" panose="020F0502020204030204" pitchFamily="34" charset="0"/>
                <a:ea typeface="Times New Roman" panose="02020603050405020304" pitchFamily="18" charset="0"/>
                <a:cs typeface="SBL Hebrew"/>
              </a:rPr>
              <a:t> heel against me:</a:t>
            </a:r>
            <a:r>
              <a:rPr lang="en-US" dirty="0">
                <a:latin typeface="Times New Roman" panose="02020603050405020304" pitchFamily="18" charset="0"/>
                <a:ea typeface="Times New Roman" panose="02020603050405020304" pitchFamily="18" charset="0"/>
                <a:cs typeface="SBL Hebrew"/>
              </a:rPr>
              <a:t> – </a:t>
            </a:r>
            <a:r>
              <a:rPr lang="en-US" dirty="0">
                <a:latin typeface="Calibri" panose="020F0502020204030204" pitchFamily="34" charset="0"/>
                <a:ea typeface="Times New Roman" panose="02020603050405020304" pitchFamily="18" charset="0"/>
                <a:cs typeface="SBL Hebrew"/>
              </a:rPr>
              <a:t>Ps.41:9</a:t>
            </a:r>
            <a:endParaRPr kumimoji="0" lang="en-US" sz="2400" b="0" i="0" u="none" strike="noStrike" cap="none" normalizeH="0" baseline="0" dirty="0">
              <a:ln>
                <a:noFill/>
              </a:ln>
              <a:solidFill>
                <a:schemeClr val="tx1"/>
              </a:solidFill>
              <a:effectLst/>
              <a:latin typeface="Calibri" panose="020F0502020204030204" pitchFamily="34" charset="0"/>
            </a:endParaRPr>
          </a:p>
        </p:txBody>
      </p:sp>
      <p:sp>
        <p:nvSpPr>
          <p:cNvPr id="7" name="Rounded Rectangle 3"/>
          <p:cNvSpPr/>
          <p:nvPr/>
        </p:nvSpPr>
        <p:spPr bwMode="auto">
          <a:xfrm>
            <a:off x="810490" y="4648200"/>
            <a:ext cx="7543800" cy="1219200"/>
          </a:xfrm>
          <a:prstGeom prst="roundRect">
            <a:avLst/>
          </a:prstGeom>
          <a:solidFill>
            <a:srgbClr val="FFFFCC"/>
          </a:solid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algn="ctr"/>
            <a:r>
              <a:rPr lang="en-US" sz="3200" dirty="0">
                <a:solidFill>
                  <a:srgbClr val="000000"/>
                </a:solidFill>
                <a:latin typeface="Verdana" panose="020B0604030504040204" pitchFamily="34" charset="0"/>
                <a:ea typeface="Verdana" panose="020B0604030504040204" pitchFamily="34" charset="0"/>
                <a:cs typeface="Verdana" panose="020B0604030504040204" pitchFamily="34" charset="0"/>
              </a:rPr>
              <a:t>‘Don’t you trust me?’</a:t>
            </a:r>
          </a:p>
          <a:p>
            <a:pPr algn="ctr"/>
            <a:r>
              <a:rPr lang="en-US" sz="3200" dirty="0">
                <a:solidFill>
                  <a:srgbClr val="000000"/>
                </a:solidFill>
                <a:latin typeface="Verdana" panose="020B0604030504040204" pitchFamily="34" charset="0"/>
                <a:ea typeface="Verdana" panose="020B0604030504040204" pitchFamily="34" charset="0"/>
                <a:cs typeface="Verdana" panose="020B0604030504040204" pitchFamily="34" charset="0"/>
              </a:rPr>
              <a:t>How to rely upon an unknown?</a:t>
            </a:r>
          </a:p>
        </p:txBody>
      </p:sp>
    </p:spTree>
    <p:extLst>
      <p:ext uri="{BB962C8B-B14F-4D97-AF65-F5344CB8AC3E}">
        <p14:creationId xmlns:p14="http://schemas.microsoft.com/office/powerpoint/2010/main" xmlns="" val="1903115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US" alt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1. Carnal weapons</a:t>
            </a: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a:r>
            <a:b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alt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2. Friends</a:t>
            </a: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a:r>
            <a:b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altLang="en-US" sz="2800" dirty="0">
                <a:solidFill>
                  <a:srgbClr val="66FF33"/>
                </a:solidFill>
                <a:latin typeface="Verdana" panose="020B0604030504040204" pitchFamily="34" charset="0"/>
                <a:ea typeface="Verdana" panose="020B0604030504040204" pitchFamily="34" charset="0"/>
                <a:cs typeface="Verdana" panose="020B0604030504040204" pitchFamily="34" charset="0"/>
              </a:rPr>
              <a:t>3. </a:t>
            </a: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Wealth</a:t>
            </a:r>
            <a:endParaRPr lang="en-US" sz="3600" dirty="0"/>
          </a:p>
        </p:txBody>
      </p:sp>
      <p:sp>
        <p:nvSpPr>
          <p:cNvPr id="6146" name="Rectangle 3"/>
          <p:cNvSpPr>
            <a:spLocks noGrp="1" noChangeArrowheads="1"/>
          </p:cNvSpPr>
          <p:nvPr>
            <p:ph idx="1"/>
          </p:nvPr>
        </p:nvSpPr>
        <p:spPr/>
        <p:txBody>
          <a:bodyPr/>
          <a:lstStyle/>
          <a:p>
            <a:pPr defTabSz="392113" eaLnBrk="1" hangingPunct="1"/>
            <a:endParaRPr lang="en-US" altLang="en-US" sz="3300" dirty="0">
              <a:latin typeface="Verdana" panose="020B0604030504040204" pitchFamily="34" charset="0"/>
              <a:ea typeface="Verdana" panose="020B0604030504040204" pitchFamily="34" charset="0"/>
              <a:cs typeface="Verdana" panose="020B0604030504040204" pitchFamily="34" charset="0"/>
            </a:endParaRPr>
          </a:p>
        </p:txBody>
      </p:sp>
      <p:sp>
        <p:nvSpPr>
          <p:cNvPr id="4" name="Rounded Rectangle 3"/>
          <p:cNvSpPr/>
          <p:nvPr/>
        </p:nvSpPr>
        <p:spPr bwMode="auto">
          <a:xfrm>
            <a:off x="928255" y="1524000"/>
            <a:ext cx="7315200" cy="990600"/>
          </a:xfrm>
          <a:prstGeom prst="roundRect">
            <a:avLst/>
          </a:prstGeom>
          <a:blipFill>
            <a:blip r:embed="rId2" cstate="print"/>
            <a:tile tx="0" ty="0" sx="100000" sy="100000" flip="none" algn="tl"/>
          </a:blip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algn="ctr"/>
            <a:r>
              <a:rPr lang="en-US" sz="3200" dirty="0">
                <a:latin typeface="Calibri" panose="020F0502020204030204" pitchFamily="34" charset="0"/>
                <a:ea typeface="Times New Roman" panose="02020603050405020304" pitchFamily="18" charset="0"/>
                <a:cs typeface="Times New Roman" panose="02020603050405020304" pitchFamily="18" charset="0"/>
              </a:rPr>
              <a:t>Those who trust in their wealth And boast in the multitude of their riches </a:t>
            </a:r>
            <a:r>
              <a:rPr lang="en-US" sz="2000" dirty="0">
                <a:latin typeface="Calibri" panose="020F0502020204030204" pitchFamily="34" charset="0"/>
                <a:ea typeface="Times New Roman" panose="02020603050405020304" pitchFamily="18" charset="0"/>
                <a:cs typeface="Times New Roman" panose="02020603050405020304" pitchFamily="18" charset="0"/>
              </a:rPr>
              <a:t>– Ps.49:6</a:t>
            </a:r>
            <a:endParaRPr lang="en-US" sz="3200" b="1" dirty="0">
              <a:solidFill>
                <a:srgbClr val="000000"/>
              </a:solidFill>
              <a:latin typeface="Arial" charset="0"/>
            </a:endParaRPr>
          </a:p>
        </p:txBody>
      </p:sp>
      <p:sp>
        <p:nvSpPr>
          <p:cNvPr id="5" name="Rounded Rectangle 3"/>
          <p:cNvSpPr/>
          <p:nvPr/>
        </p:nvSpPr>
        <p:spPr bwMode="auto">
          <a:xfrm>
            <a:off x="812442" y="2743200"/>
            <a:ext cx="7543800" cy="457200"/>
          </a:xfrm>
          <a:prstGeom prst="roundRect">
            <a:avLst/>
          </a:prstGeom>
          <a:solidFill>
            <a:srgbClr val="FFFFCC"/>
          </a:solid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algn="ctr"/>
            <a:r>
              <a:rPr lang="en-US" sz="3200" dirty="0">
                <a:solidFill>
                  <a:srgbClr val="000000"/>
                </a:solidFill>
                <a:latin typeface="Arial" charset="0"/>
              </a:rPr>
              <a:t>Bernie Madoff: ‘Don’t you trust me?’</a:t>
            </a:r>
          </a:p>
        </p:txBody>
      </p:sp>
    </p:spTree>
    <p:extLst>
      <p:ext uri="{BB962C8B-B14F-4D97-AF65-F5344CB8AC3E}">
        <p14:creationId xmlns:p14="http://schemas.microsoft.com/office/powerpoint/2010/main" xmlns="" val="243984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524000"/>
          </a:xfrm>
          <a:effectLst/>
        </p:spPr>
        <p:txBody>
          <a:bodyPr/>
          <a:lstStyle/>
          <a:p>
            <a:r>
              <a:rPr lang="en-US" alt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1. Carnal weapons</a:t>
            </a: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a:r>
            <a:b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alt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2. Friends</a:t>
            </a: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a:r>
            <a:b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alt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3. Wealth</a:t>
            </a: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a:r>
            <a:b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altLang="en-US" sz="2800" dirty="0">
                <a:solidFill>
                  <a:srgbClr val="66FF33"/>
                </a:solidFill>
                <a:latin typeface="Verdana" panose="020B0604030504040204" pitchFamily="34" charset="0"/>
                <a:ea typeface="Verdana" panose="020B0604030504040204" pitchFamily="34" charset="0"/>
                <a:cs typeface="Verdana" panose="020B0604030504040204" pitchFamily="34" charset="0"/>
              </a:rPr>
              <a:t>4. </a:t>
            </a: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Men</a:t>
            </a:r>
            <a:endParaRPr lang="en-US" sz="3600" dirty="0"/>
          </a:p>
        </p:txBody>
      </p:sp>
      <p:sp>
        <p:nvSpPr>
          <p:cNvPr id="6146" name="Rectangle 3"/>
          <p:cNvSpPr>
            <a:spLocks noGrp="1" noChangeArrowheads="1"/>
          </p:cNvSpPr>
          <p:nvPr>
            <p:ph idx="1"/>
          </p:nvPr>
        </p:nvSpPr>
        <p:spPr>
          <a:xfrm>
            <a:off x="381000" y="1752600"/>
            <a:ext cx="8382000" cy="4876800"/>
          </a:xfrm>
        </p:spPr>
        <p:txBody>
          <a:bodyPr/>
          <a:lstStyle/>
          <a:p>
            <a:pPr defTabSz="392113" eaLnBrk="1" hangingPunct="1"/>
            <a:endParaRPr lang="en-US" altLang="en-US" sz="3300" dirty="0">
              <a:latin typeface="Verdana" panose="020B0604030504040204" pitchFamily="34" charset="0"/>
              <a:ea typeface="Verdana" panose="020B0604030504040204" pitchFamily="34" charset="0"/>
              <a:cs typeface="Verdana" panose="020B0604030504040204" pitchFamily="34" charset="0"/>
            </a:endParaRPr>
          </a:p>
        </p:txBody>
      </p:sp>
      <p:sp>
        <p:nvSpPr>
          <p:cNvPr id="6" name="Rounded Rectangle 3"/>
          <p:cNvSpPr/>
          <p:nvPr/>
        </p:nvSpPr>
        <p:spPr bwMode="auto">
          <a:xfrm>
            <a:off x="812442" y="3733800"/>
            <a:ext cx="7543800" cy="457200"/>
          </a:xfrm>
          <a:prstGeom prst="roundRect">
            <a:avLst/>
          </a:prstGeom>
          <a:solidFill>
            <a:srgbClr val="FFFFCC"/>
          </a:solid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algn="ctr"/>
            <a:r>
              <a:rPr lang="en-US" sz="3200" dirty="0">
                <a:solidFill>
                  <a:srgbClr val="000000"/>
                </a:solidFill>
                <a:latin typeface="Arial" charset="0"/>
              </a:rPr>
              <a:t>Hitler: ‘Don’t you trust me?’</a:t>
            </a:r>
          </a:p>
        </p:txBody>
      </p:sp>
      <p:sp>
        <p:nvSpPr>
          <p:cNvPr id="7" name="Rounded Rectangle 3"/>
          <p:cNvSpPr/>
          <p:nvPr/>
        </p:nvSpPr>
        <p:spPr bwMode="auto">
          <a:xfrm>
            <a:off x="812442" y="4343400"/>
            <a:ext cx="7543800" cy="457200"/>
          </a:xfrm>
          <a:prstGeom prst="roundRect">
            <a:avLst/>
          </a:prstGeom>
          <a:solidFill>
            <a:srgbClr val="FFFFCC"/>
          </a:solid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algn="ctr"/>
            <a:r>
              <a:rPr lang="en-US" sz="3200" dirty="0">
                <a:solidFill>
                  <a:srgbClr val="000000"/>
                </a:solidFill>
                <a:latin typeface="Arial" charset="0"/>
              </a:rPr>
              <a:t>Soldier with knife: ‘Don’t you trust me?’</a:t>
            </a:r>
          </a:p>
        </p:txBody>
      </p:sp>
      <p:sp>
        <p:nvSpPr>
          <p:cNvPr id="8" name="Rounded Rectangle 3"/>
          <p:cNvSpPr/>
          <p:nvPr/>
        </p:nvSpPr>
        <p:spPr bwMode="auto">
          <a:xfrm>
            <a:off x="810490" y="4953000"/>
            <a:ext cx="7543800" cy="457200"/>
          </a:xfrm>
          <a:prstGeom prst="roundRect">
            <a:avLst/>
          </a:prstGeom>
          <a:solidFill>
            <a:srgbClr val="FFFFCC"/>
          </a:solid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algn="ctr"/>
            <a:r>
              <a:rPr lang="en-US" sz="3200" dirty="0">
                <a:solidFill>
                  <a:srgbClr val="000000"/>
                </a:solidFill>
                <a:latin typeface="Arial" charset="0"/>
              </a:rPr>
              <a:t>Preacher: ‘Don’t you trust me?’</a:t>
            </a:r>
          </a:p>
        </p:txBody>
      </p:sp>
      <p:sp>
        <p:nvSpPr>
          <p:cNvPr id="12" name="Rounded Rectangle 3"/>
          <p:cNvSpPr/>
          <p:nvPr/>
        </p:nvSpPr>
        <p:spPr bwMode="auto">
          <a:xfrm>
            <a:off x="914400" y="1780310"/>
            <a:ext cx="7315200" cy="990600"/>
          </a:xfrm>
          <a:prstGeom prst="roundRect">
            <a:avLst/>
          </a:prstGeom>
          <a:blipFill>
            <a:blip r:embed="rId2" cstate="print"/>
            <a:tile tx="0" ty="0" sx="100000" sy="100000" flip="none" algn="tl"/>
          </a:blip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algn="ctr" eaLnBrk="1" fontAlgn="auto" hangingPunct="1">
              <a:spcBef>
                <a:spcPts val="0"/>
              </a:spcBef>
              <a:spcAft>
                <a:spcPts val="0"/>
              </a:spcAft>
            </a:pPr>
            <a:r>
              <a:rPr lang="en-US" sz="3200" kern="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It is better to trust in the Lord than to</a:t>
            </a:r>
            <a:br>
              <a:rPr lang="en-US" sz="3200" kern="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br>
            <a:r>
              <a:rPr lang="en-US" sz="3200" kern="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put confidence in man </a:t>
            </a:r>
            <a:r>
              <a:rPr lang="en-US" kern="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Ps.118:8</a:t>
            </a:r>
            <a:endParaRPr lang="en-US" sz="3200" b="1" kern="0" dirty="0">
              <a:solidFill>
                <a:srgbClr val="000000"/>
              </a:solidFill>
              <a:latin typeface="Arial" charset="0"/>
            </a:endParaRPr>
          </a:p>
        </p:txBody>
      </p:sp>
      <p:sp>
        <p:nvSpPr>
          <p:cNvPr id="13" name="Rounded Rectangle 3"/>
          <p:cNvSpPr/>
          <p:nvPr/>
        </p:nvSpPr>
        <p:spPr bwMode="auto">
          <a:xfrm>
            <a:off x="810490" y="3124200"/>
            <a:ext cx="7543800" cy="457200"/>
          </a:xfrm>
          <a:prstGeom prst="roundRect">
            <a:avLst/>
          </a:prstGeom>
          <a:solidFill>
            <a:srgbClr val="FFFFCC"/>
          </a:solid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algn="ctr"/>
            <a:r>
              <a:rPr lang="en-US" sz="3200" dirty="0">
                <a:solidFill>
                  <a:srgbClr val="000000"/>
                </a:solidFill>
                <a:latin typeface="Arial" charset="0"/>
              </a:rPr>
              <a:t>Scientist: ‘Don’t you trust me?’</a:t>
            </a:r>
          </a:p>
        </p:txBody>
      </p:sp>
    </p:spTree>
    <p:extLst>
      <p:ext uri="{BB962C8B-B14F-4D97-AF65-F5344CB8AC3E}">
        <p14:creationId xmlns:p14="http://schemas.microsoft.com/office/powerpoint/2010/main" xmlns="" val="3723761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752600"/>
          </a:xfrm>
          <a:effectLst/>
        </p:spPr>
        <p:txBody>
          <a:bodyPr/>
          <a:lstStyle/>
          <a:p>
            <a:r>
              <a:rPr lang="en-US" alt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1. Carnal weapons</a:t>
            </a: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a:r>
            <a:b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alt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2. Friends</a:t>
            </a: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a:r>
            <a:b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alt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3. Wealth</a:t>
            </a: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a:r>
            <a:b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alt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4. Men</a:t>
            </a: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a:r>
            <a:b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altLang="en-US" sz="2800" dirty="0">
                <a:solidFill>
                  <a:srgbClr val="66FF33"/>
                </a:solidFill>
                <a:latin typeface="Verdana" panose="020B0604030504040204" pitchFamily="34" charset="0"/>
                <a:ea typeface="Verdana" panose="020B0604030504040204" pitchFamily="34" charset="0"/>
                <a:cs typeface="Verdana" panose="020B0604030504040204" pitchFamily="34" charset="0"/>
              </a:rPr>
              <a:t>5. </a:t>
            </a: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Own heart</a:t>
            </a:r>
            <a:endParaRPr lang="en-US" sz="3600" dirty="0"/>
          </a:p>
        </p:txBody>
      </p:sp>
      <p:sp>
        <p:nvSpPr>
          <p:cNvPr id="6146" name="Rectangle 3"/>
          <p:cNvSpPr>
            <a:spLocks noGrp="1" noChangeArrowheads="1"/>
          </p:cNvSpPr>
          <p:nvPr>
            <p:ph idx="1"/>
          </p:nvPr>
        </p:nvSpPr>
        <p:spPr>
          <a:xfrm>
            <a:off x="381000" y="1981200"/>
            <a:ext cx="8382000" cy="4648200"/>
          </a:xfrm>
        </p:spPr>
        <p:txBody>
          <a:bodyPr/>
          <a:lstStyle/>
          <a:p>
            <a:pPr defTabSz="392113" eaLnBrk="1" hangingPunct="1"/>
            <a:endParaRPr lang="en-US" altLang="en-US" sz="3300" dirty="0">
              <a:latin typeface="Verdana" panose="020B0604030504040204" pitchFamily="34" charset="0"/>
              <a:ea typeface="Verdana" panose="020B0604030504040204" pitchFamily="34" charset="0"/>
              <a:cs typeface="Verdana" panose="020B0604030504040204" pitchFamily="34" charset="0"/>
            </a:endParaRPr>
          </a:p>
        </p:txBody>
      </p:sp>
      <p:sp>
        <p:nvSpPr>
          <p:cNvPr id="5" name="Rounded Rectangle 3"/>
          <p:cNvSpPr/>
          <p:nvPr/>
        </p:nvSpPr>
        <p:spPr bwMode="auto">
          <a:xfrm>
            <a:off x="812442" y="3886200"/>
            <a:ext cx="7543800" cy="457200"/>
          </a:xfrm>
          <a:prstGeom prst="roundRect">
            <a:avLst/>
          </a:prstGeom>
          <a:solidFill>
            <a:srgbClr val="FFFFCC"/>
          </a:solid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algn="ctr"/>
            <a:r>
              <a:rPr lang="en-US" sz="3200" dirty="0">
                <a:solidFill>
                  <a:srgbClr val="000000"/>
                </a:solidFill>
                <a:latin typeface="Arial" charset="0"/>
              </a:rPr>
              <a:t>‘Who else can I trust?’</a:t>
            </a:r>
          </a:p>
        </p:txBody>
      </p:sp>
      <p:sp>
        <p:nvSpPr>
          <p:cNvPr id="7" name="Rounded Rectangle 3"/>
          <p:cNvSpPr/>
          <p:nvPr/>
        </p:nvSpPr>
        <p:spPr bwMode="auto">
          <a:xfrm>
            <a:off x="812442" y="4495800"/>
            <a:ext cx="7543800" cy="457200"/>
          </a:xfrm>
          <a:prstGeom prst="roundRect">
            <a:avLst/>
          </a:prstGeom>
          <a:solidFill>
            <a:srgbClr val="FFFFCC"/>
          </a:solid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algn="ctr"/>
            <a:r>
              <a:rPr lang="en-US" sz="3200" dirty="0">
                <a:solidFill>
                  <a:srgbClr val="000000"/>
                </a:solidFill>
                <a:latin typeface="Arial" charset="0"/>
              </a:rPr>
              <a:t>Prov.14:12.  Mt.26:33-35.  </a:t>
            </a:r>
          </a:p>
        </p:txBody>
      </p:sp>
      <p:sp>
        <p:nvSpPr>
          <p:cNvPr id="12" name="Rounded Rectangle 3"/>
          <p:cNvSpPr/>
          <p:nvPr/>
        </p:nvSpPr>
        <p:spPr bwMode="auto">
          <a:xfrm>
            <a:off x="1524000" y="2057400"/>
            <a:ext cx="6109855" cy="1600200"/>
          </a:xfrm>
          <a:prstGeom prst="roundRect">
            <a:avLst/>
          </a:prstGeom>
          <a:blipFill>
            <a:blip r:embed="rId2" cstate="print"/>
            <a:tile tx="0" ty="0" sx="100000" sy="100000" flip="none" algn="tl"/>
          </a:blip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eaLnBrk="1" fontAlgn="auto" hangingPunct="1">
              <a:spcBef>
                <a:spcPts val="0"/>
              </a:spcBef>
              <a:spcAft>
                <a:spcPts val="0"/>
              </a:spcAft>
            </a:pPr>
            <a:r>
              <a:rPr lang="en-US" sz="3200" dirty="0">
                <a:latin typeface="Calibri" panose="020F0502020204030204" pitchFamily="34" charset="0"/>
                <a:ea typeface="Times New Roman" panose="02020603050405020304" pitchFamily="18" charset="0"/>
                <a:cs typeface="Times New Roman" panose="02020603050405020304" pitchFamily="18" charset="0"/>
              </a:rPr>
              <a:t>He who trusts in his own heart is a fool, But whoever walks wisely will</a:t>
            </a:r>
            <a:br>
              <a:rPr lang="en-US" sz="3200" dirty="0">
                <a:latin typeface="Calibri" panose="020F0502020204030204" pitchFamily="34" charset="0"/>
                <a:ea typeface="Times New Roman" panose="02020603050405020304" pitchFamily="18" charset="0"/>
                <a:cs typeface="Times New Roman" panose="02020603050405020304" pitchFamily="18" charset="0"/>
              </a:rPr>
            </a:br>
            <a:r>
              <a:rPr lang="en-US" sz="3200" dirty="0">
                <a:latin typeface="Calibri" panose="020F0502020204030204" pitchFamily="34" charset="0"/>
                <a:ea typeface="Times New Roman" panose="02020603050405020304" pitchFamily="18" charset="0"/>
                <a:cs typeface="Times New Roman" panose="02020603050405020304" pitchFamily="18" charset="0"/>
              </a:rPr>
              <a:t>be delivered</a:t>
            </a:r>
            <a:r>
              <a:rPr lang="en-US" sz="3200" dirty="0">
                <a:latin typeface="Times New Roman" panose="02020603050405020304" pitchFamily="18" charset="0"/>
                <a:ea typeface="Times New Roman" panose="02020603050405020304" pitchFamily="18" charset="0"/>
              </a:rPr>
              <a:t> </a:t>
            </a:r>
            <a:r>
              <a:rPr lang="en-US" kern="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Prov.28:26</a:t>
            </a:r>
            <a:endParaRPr lang="en-US" sz="3200" b="1" kern="0" dirty="0">
              <a:solidFill>
                <a:srgbClr val="000000"/>
              </a:solidFill>
              <a:latin typeface="Arial" charset="0"/>
            </a:endParaRPr>
          </a:p>
        </p:txBody>
      </p:sp>
    </p:spTree>
    <p:extLst>
      <p:ext uri="{BB962C8B-B14F-4D97-AF65-F5344CB8AC3E}">
        <p14:creationId xmlns:p14="http://schemas.microsoft.com/office/powerpoint/2010/main" xmlns="" val="1531590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2209800"/>
          </a:xfrm>
          <a:effectLst/>
        </p:spPr>
        <p:txBody>
          <a:bodyPr/>
          <a:lstStyle/>
          <a:p>
            <a:r>
              <a:rPr lang="en-US" alt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1. Carnal weapons</a:t>
            </a: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a:r>
            <a:b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alt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2. Friends</a:t>
            </a: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a:r>
            <a:b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alt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3. Wealth</a:t>
            </a: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a:r>
            <a:b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alt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4. Men</a:t>
            </a: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a:r>
            <a:b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alt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5. Own heart</a:t>
            </a: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a:r>
            <a:b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altLang="en-US" sz="2800" dirty="0">
                <a:solidFill>
                  <a:srgbClr val="66FF33"/>
                </a:solidFill>
                <a:latin typeface="Verdana" panose="020B0604030504040204" pitchFamily="34" charset="0"/>
                <a:ea typeface="Verdana" panose="020B0604030504040204" pitchFamily="34" charset="0"/>
                <a:cs typeface="Verdana" panose="020B0604030504040204" pitchFamily="34" charset="0"/>
              </a:rPr>
              <a:t>6. </a:t>
            </a: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Allies</a:t>
            </a:r>
            <a:endParaRPr lang="en-US" sz="3600" dirty="0"/>
          </a:p>
        </p:txBody>
      </p:sp>
      <p:sp>
        <p:nvSpPr>
          <p:cNvPr id="6146" name="Rectangle 3"/>
          <p:cNvSpPr>
            <a:spLocks noGrp="1" noChangeArrowheads="1"/>
          </p:cNvSpPr>
          <p:nvPr>
            <p:ph idx="1"/>
          </p:nvPr>
        </p:nvSpPr>
        <p:spPr>
          <a:xfrm>
            <a:off x="381000" y="2438400"/>
            <a:ext cx="8382000" cy="4191000"/>
          </a:xfrm>
        </p:spPr>
        <p:txBody>
          <a:bodyPr/>
          <a:lstStyle/>
          <a:p>
            <a:pPr defTabSz="392113" eaLnBrk="1" hangingPunct="1"/>
            <a:endParaRPr lang="en-US" altLang="en-US" sz="3300" dirty="0">
              <a:latin typeface="Verdana" panose="020B0604030504040204" pitchFamily="34" charset="0"/>
              <a:ea typeface="Verdana" panose="020B0604030504040204" pitchFamily="34" charset="0"/>
              <a:cs typeface="Verdana" panose="020B0604030504040204" pitchFamily="34" charset="0"/>
            </a:endParaRPr>
          </a:p>
        </p:txBody>
      </p:sp>
      <p:sp>
        <p:nvSpPr>
          <p:cNvPr id="12" name="Rounded Rectangle 3"/>
          <p:cNvSpPr/>
          <p:nvPr/>
        </p:nvSpPr>
        <p:spPr bwMode="auto">
          <a:xfrm>
            <a:off x="2300918" y="2514600"/>
            <a:ext cx="4542164" cy="1028163"/>
          </a:xfrm>
          <a:prstGeom prst="roundRect">
            <a:avLst/>
          </a:prstGeom>
          <a:blipFill>
            <a:blip r:embed="rId2" cstate="print"/>
            <a:tile tx="0" ty="0" sx="100000" sy="100000" flip="none" algn="tl"/>
          </a:blip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algn="ctr" eaLnBrk="1" fontAlgn="auto" hangingPunct="1">
              <a:spcBef>
                <a:spcPts val="0"/>
              </a:spcBef>
              <a:spcAft>
                <a:spcPts val="0"/>
              </a:spcAft>
            </a:pPr>
            <a:r>
              <a:rPr lang="en-US" sz="3600" dirty="0">
                <a:latin typeface="Calibri" panose="020F0502020204030204" pitchFamily="34" charset="0"/>
                <a:ea typeface="Times New Roman" panose="02020603050405020304" pitchFamily="18" charset="0"/>
                <a:cs typeface="Times New Roman" panose="02020603050405020304" pitchFamily="18" charset="0"/>
              </a:rPr>
              <a:t>Isa.36:4-9</a:t>
            </a:r>
            <a:endParaRPr lang="en-US" sz="4400" b="1" kern="0" dirty="0">
              <a:solidFill>
                <a:srgbClr val="000000"/>
              </a:solidFill>
              <a:latin typeface="Arial" charset="0"/>
            </a:endParaRPr>
          </a:p>
        </p:txBody>
      </p:sp>
    </p:spTree>
    <p:extLst>
      <p:ext uri="{BB962C8B-B14F-4D97-AF65-F5344CB8AC3E}">
        <p14:creationId xmlns:p14="http://schemas.microsoft.com/office/powerpoint/2010/main" xmlns="" val="4231719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Black"/>
        <a:ea typeface=""/>
        <a:cs typeface=""/>
      </a:majorFont>
      <a:minorFont>
        <a:latin typeface="Helvetic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1766</TotalTime>
  <Words>635</Words>
  <Application>Microsoft Office PowerPoint</Application>
  <PresentationFormat>On-screen Show (4:3)</PresentationFormat>
  <Paragraphs>111</Paragraphs>
  <Slides>21</Slides>
  <Notes>1</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Blank Presentation</vt:lpstr>
      <vt:lpstr>1_Default Design</vt:lpstr>
      <vt:lpstr>Trust Me</vt:lpstr>
      <vt:lpstr>Trust</vt:lpstr>
      <vt:lpstr>Slide 3</vt:lpstr>
      <vt:lpstr>1. Carnal weapons</vt:lpstr>
      <vt:lpstr>1. Carnal weapons 2. Friends</vt:lpstr>
      <vt:lpstr>1. Carnal weapons 2. Friends 3. Wealth</vt:lpstr>
      <vt:lpstr>1. Carnal weapons 2. Friends 3. Wealth 4. Men</vt:lpstr>
      <vt:lpstr>1. Carnal weapons 2. Friends 3. Wealth 4. Men 5. Own heart</vt:lpstr>
      <vt:lpstr>1. Carnal weapons 2. Friends 3. Wealth 4. Men 5. Own heart 6. Allies</vt:lpstr>
      <vt:lpstr>1. Carnal weapons 2. Friends 3. Wealth 4. Men 5. Own heart 6. Allies 7. Own righteousness</vt:lpstr>
      <vt:lpstr>Slide 11</vt:lpstr>
      <vt:lpstr>1.  Prov.3:5-6</vt:lpstr>
      <vt:lpstr>2.  Jn.5:45-47</vt:lpstr>
      <vt:lpstr>3.  2 Co.1:9-10</vt:lpstr>
      <vt:lpstr>Slide 15</vt:lpstr>
      <vt:lpstr>1. Trust word of God, Ps.119:42</vt:lpstr>
      <vt:lpstr>1. Trust Word of God, Ps.119:42 2. Trust worship of God, Ac.2:42</vt:lpstr>
      <vt:lpstr>1. Trust Word of God, Ps.119:42 2. Trust worship of God, Ac.2:42 3. Trust work of God, Ac.20:28</vt:lpstr>
      <vt:lpstr>1. Trust Word of God, Ps.119:42 2. Trust worship of God, Ac.2:42 3. Trust work of God, Ac.20:28 4. Trust way of God, Jn.14:4-6</vt:lpstr>
      <vt:lpstr>Slide 20</vt:lpstr>
      <vt:lpstr>Acts 19:1-7</vt:lpstr>
    </vt:vector>
  </TitlesOfParts>
  <Company>閘]狴逄掘뿿��</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Matt Duggin</dc:creator>
  <cp:lastModifiedBy>church of Christ</cp:lastModifiedBy>
  <cp:revision>216</cp:revision>
  <dcterms:created xsi:type="dcterms:W3CDTF">2007-07-13T04:29:51Z</dcterms:created>
  <dcterms:modified xsi:type="dcterms:W3CDTF">2017-04-10T00:27:30Z</dcterms:modified>
</cp:coreProperties>
</file>