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sldIdLst>
    <p:sldId id="311" r:id="rId3"/>
    <p:sldId id="345" r:id="rId4"/>
    <p:sldId id="316" r:id="rId5"/>
    <p:sldId id="344" r:id="rId6"/>
    <p:sldId id="358" r:id="rId7"/>
    <p:sldId id="357" r:id="rId8"/>
    <p:sldId id="360" r:id="rId9"/>
    <p:sldId id="361" r:id="rId10"/>
    <p:sldId id="295" r:id="rId11"/>
    <p:sldId id="362" r:id="rId12"/>
    <p:sldId id="359" r:id="rId13"/>
    <p:sldId id="364" r:id="rId14"/>
    <p:sldId id="34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66FF33"/>
    <a:srgbClr val="990000"/>
    <a:srgbClr val="000066"/>
    <a:srgbClr val="CC3300"/>
    <a:srgbClr val="FFFFFF"/>
    <a:srgbClr val="B2B2B2"/>
    <a:srgbClr val="FFFF99"/>
    <a:srgbClr val="E885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68" y="-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7902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27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387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6040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757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962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65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60000">
              <a:srgbClr val="FFFFCC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39091" y="2130425"/>
            <a:ext cx="7065818" cy="1470025"/>
          </a:xfrm>
          <a:blipFill>
            <a:blip r:embed="rId2" cstate="print"/>
            <a:tile tx="0" ty="0" sx="100000" sy="100000" flip="none" algn="tl"/>
          </a:blip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Teacher Creatures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Proverbs 30:24-28</a:t>
            </a:r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3240" y="685800"/>
            <a:ext cx="6297521" cy="533400"/>
          </a:xfr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Ants, 25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1436910" y="2743200"/>
            <a:ext cx="6297521" cy="9906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Spider / Lizard, 28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431471" y="1371600"/>
            <a:ext cx="6297521" cy="5334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Rock Badgers, 26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1436916" y="2057400"/>
            <a:ext cx="6297521" cy="5334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Locusts, 27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9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Spider / Lizard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Perseverance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28058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 small, weak, she ends up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king’s palaces.  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Hb.3:6 –  </a:t>
            </a:r>
          </a:p>
          <a:p>
            <a:pPr marL="914400" lvl="1" indent="-45720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partake of Him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conditional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the end: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hope realized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slip, slide, drift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Hb.11:13-16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86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Spider / Lizard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Perseverance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28058"/>
            <a:ext cx="7924800" cy="48006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 small, weak, she ends up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king’s palaces.  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is determined to advance to better things.</a:t>
            </a:r>
          </a:p>
          <a:p>
            <a:pPr marL="914400" lvl="1" indent="-457200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</a:t>
            </a:r>
          </a:p>
          <a:p>
            <a:pPr marL="914400" lvl="1" indent="-45720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</a:t>
            </a:r>
          </a:p>
          <a:p>
            <a:pPr marL="914400" lvl="1" indent="-45720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</a:t>
            </a:r>
          </a:p>
          <a:p>
            <a:pPr marL="914400" lvl="1" indent="-45720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</a:t>
            </a:r>
          </a:p>
          <a:p>
            <a:pPr marL="914400" lvl="1" indent="-45720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Mark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25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9530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learn from everyone/ everything 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tiny creatures can accomplish so much, what about me?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things mean a lot.  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Mt.10:42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85800" y="3962400"/>
            <a:ext cx="7772400" cy="2362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little sin can destroy souls forever.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little deviation from truth can destroy.  Gn.3; Lv.10; 2 Sm.6…   Lk.16:10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little deed</a:t>
            </a:r>
            <a:r>
              <a:rPr kumimoji="0" lang="en-US" sz="320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may </a:t>
            </a:r>
            <a:r>
              <a:rPr kumimoji="0" lang="en-US" sz="320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save souls </a:t>
            </a:r>
            <a:r>
              <a:rPr kumimoji="0" lang="en-US" sz="320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eternity.</a:t>
            </a:r>
            <a:endParaRPr kumimoji="0" lang="en-US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1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Things Mean A Lot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Prov.27:3, sand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Prov.30, series of fours –</a:t>
            </a:r>
          </a:p>
          <a:p>
            <a:pPr lvl="1"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38200" y="2590800"/>
            <a:ext cx="7467600" cy="567771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Unquenchable things, 15-16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38200" y="3276600"/>
            <a:ext cx="7467600" cy="567771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Unsolvable things, 18-19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38200" y="3962400"/>
            <a:ext cx="7467600" cy="567771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Unbearable things, 21-23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38200" y="4648200"/>
            <a:ext cx="7467600" cy="567771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Unapproachable things, 29-31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38200" y="5340297"/>
            <a:ext cx="7467600" cy="755703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Unimportant things, 24-28</a:t>
            </a:r>
          </a:p>
        </p:txBody>
      </p:sp>
    </p:spTree>
    <p:extLst>
      <p:ext uri="{BB962C8B-B14F-4D97-AF65-F5344CB8AC3E}">
        <p14:creationId xmlns:p14="http://schemas.microsoft.com/office/powerpoint/2010/main" xmlns="" val="18308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3240" y="381000"/>
            <a:ext cx="6297521" cy="990600"/>
          </a:xfr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Ants, 25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two ways, ants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shame the lazy person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ask, “Do I have to?”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know what time it is.  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Eph.5:16</a:t>
            </a:r>
          </a:p>
        </p:txBody>
      </p:sp>
    </p:spTree>
    <p:extLst>
      <p:ext uri="{BB962C8B-B14F-4D97-AF65-F5344CB8AC3E}">
        <p14:creationId xmlns:p14="http://schemas.microsoft.com/office/powerpoint/2010/main" xmlns="" val="390052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3240" y="685800"/>
            <a:ext cx="6297521" cy="533400"/>
          </a:xfr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Ants, 25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1431471" y="1447800"/>
            <a:ext cx="6297521" cy="9906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Rock Badgers, 26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9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Syrian Hyrax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refuge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Ps.104:18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Sentries on lookout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20:28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Mt.7:15; Lk.17:3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sign of danger: seek refuge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Ps.18:2; 31:1-6…19-20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0279" y="1371599"/>
            <a:ext cx="3244121" cy="215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71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Syrian Hyrax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refuge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Ps.104:18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Sentries on lookout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20:28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Mt.7:15; Lk.17:3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sign of danger: seek refuge 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defense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Ps.94:22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Num.35:11; Hb.6:18; 1 Co.6:18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0279" y="1371599"/>
            <a:ext cx="3244121" cy="215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95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3240" y="685800"/>
            <a:ext cx="6297521" cy="533400"/>
          </a:xfr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Ants, 25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1436910" y="2057400"/>
            <a:ext cx="6297521" cy="9906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Locusts, 27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431471" y="1371600"/>
            <a:ext cx="6297521" cy="5334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Rock Badgers, 26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81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722898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Locust Invasions </a:t>
            </a: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Order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16814"/>
            <a:ext cx="7924800" cy="5373102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rank.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Prov.30:27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United.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(Ex.10) 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Joel 2:3-8</a:t>
            </a:r>
          </a:p>
          <a:p>
            <a:pPr marL="750888" lvl="1" indent="-293688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Mt.12:25</a:t>
            </a:r>
          </a:p>
          <a:p>
            <a:pPr marL="750888" lvl="1" indent="-293688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Co.1:10 – ch.12</a:t>
            </a:r>
          </a:p>
          <a:p>
            <a:pPr marL="750888" lvl="1" indent="-293688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Ph.2:3</a:t>
            </a:r>
          </a:p>
          <a:p>
            <a:pPr marL="293688" indent="-293688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Disciplined.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Ac.8</a:t>
            </a:r>
          </a:p>
          <a:p>
            <a:pPr marL="293688" indent="-293688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Self-sacrifice.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Ac.21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445512" y="975360"/>
            <a:ext cx="3129278" cy="57250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rPr>
              <a:t>Palestine, 1915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45512" y="3786138"/>
            <a:ext cx="3132429" cy="57250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rPr>
              <a:t>Egypt, 2013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9101" y="1564006"/>
            <a:ext cx="3108739" cy="214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2028" y="4374783"/>
            <a:ext cx="3112762" cy="191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1696</TotalTime>
  <Words>242</Words>
  <Application>Microsoft Office PowerPoint</Application>
  <PresentationFormat>On-screen Show (4:3)</PresentationFormat>
  <Paragraphs>81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1_Default Design</vt:lpstr>
      <vt:lpstr>Teacher Creatures</vt:lpstr>
      <vt:lpstr>Little Things Mean A Lot</vt:lpstr>
      <vt:lpstr>I. Ants, 25</vt:lpstr>
      <vt:lpstr>In two ways, ants shame the lazy person</vt:lpstr>
      <vt:lpstr>I. Ants, 25</vt:lpstr>
      <vt:lpstr>Syrian Hyrax - refuge</vt:lpstr>
      <vt:lpstr>Syrian Hyrax - refuge</vt:lpstr>
      <vt:lpstr>I. Ants, 25</vt:lpstr>
      <vt:lpstr>Locust Invasions - Order</vt:lpstr>
      <vt:lpstr>I. Ants, 25</vt:lpstr>
      <vt:lpstr>Spider / Lizard - Perseverance</vt:lpstr>
      <vt:lpstr>Spider / Lizard - Perseverance</vt:lpstr>
      <vt:lpstr>Conclusion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184</cp:revision>
  <dcterms:created xsi:type="dcterms:W3CDTF">2007-07-13T04:29:51Z</dcterms:created>
  <dcterms:modified xsi:type="dcterms:W3CDTF">2017-04-24T00:20:04Z</dcterms:modified>
</cp:coreProperties>
</file>