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sldIdLst>
    <p:sldId id="311" r:id="rId3"/>
    <p:sldId id="371" r:id="rId4"/>
    <p:sldId id="316" r:id="rId5"/>
    <p:sldId id="295" r:id="rId6"/>
    <p:sldId id="372" r:id="rId7"/>
    <p:sldId id="373" r:id="rId8"/>
    <p:sldId id="374" r:id="rId9"/>
    <p:sldId id="375" r:id="rId10"/>
    <p:sldId id="358" r:id="rId11"/>
    <p:sldId id="376" r:id="rId12"/>
    <p:sldId id="377" r:id="rId13"/>
    <p:sldId id="347" r:id="rId14"/>
    <p:sldId id="378" r:id="rId15"/>
    <p:sldId id="348" r:id="rId16"/>
    <p:sldId id="380" r:id="rId17"/>
    <p:sldId id="38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66FF33"/>
    <a:srgbClr val="990000"/>
    <a:srgbClr val="777777"/>
    <a:srgbClr val="000066"/>
    <a:srgbClr val="CC3300"/>
    <a:srgbClr val="FFFFFF"/>
    <a:srgbClr val="B2B2B2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1" autoAdjust="0"/>
    <p:restoredTop sz="86347" autoAdjust="0"/>
  </p:normalViewPr>
  <p:slideViewPr>
    <p:cSldViewPr showGuides="1">
      <p:cViewPr varScale="1">
        <p:scale>
          <a:sx n="71" d="100"/>
          <a:sy n="71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369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2188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8927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4348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5817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466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7484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659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6961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756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21000">
              <a:srgbClr val="D1C39F"/>
            </a:gs>
            <a:gs pos="78000">
              <a:srgbClr val="000066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60265" y="2130425"/>
            <a:ext cx="6423471" cy="1470025"/>
          </a:xfr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Greatest Losses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610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do people lose Christ?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066800"/>
            <a:ext cx="8153400" cy="5410200"/>
          </a:xfrm>
        </p:spPr>
        <p:txBody>
          <a:bodyPr/>
          <a:lstStyle/>
          <a:p>
            <a:pPr marL="407988" indent="-407988"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looking for Him.  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</a:t>
            </a:r>
          </a:p>
          <a:p>
            <a:pPr marL="407988" indent="-407988"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Ignorant about way to find Him. 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Ac.17</a:t>
            </a:r>
          </a:p>
          <a:p>
            <a:pPr marL="407988" indent="-407988"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 for Him in wrong place. 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Jn.14:6; 12:48</a:t>
            </a:r>
          </a:p>
          <a:p>
            <a:pPr marL="407988" indent="-407988"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 for Him with wrong motive. 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Jn.6:27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31276" y="5105400"/>
            <a:ext cx="3671455" cy="1295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Christians won’t hear.  Mt.13:13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667003" y="5105400"/>
            <a:ext cx="3671455" cy="1295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Christians won’t obey.  Ja.1:22</a:t>
            </a:r>
          </a:p>
        </p:txBody>
      </p:sp>
    </p:spTree>
    <p:extLst>
      <p:ext uri="{BB962C8B-B14F-4D97-AF65-F5344CB8AC3E}">
        <p14:creationId xmlns:p14="http://schemas.microsoft.com/office/powerpoint/2010/main" xmlns="" val="334785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23240" y="462643"/>
            <a:ext cx="6297521" cy="527957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Lost Book – 2 Kings 22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1828800"/>
            <a:ext cx="83820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The Lost Soul – Lk.19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1431471" y="1148443"/>
            <a:ext cx="6297521" cy="527957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Lost Christ – Luke 2</a:t>
            </a:r>
          </a:p>
        </p:txBody>
      </p:sp>
    </p:spTree>
    <p:extLst>
      <p:ext uri="{BB962C8B-B14F-4D97-AF65-F5344CB8AC3E}">
        <p14:creationId xmlns:p14="http://schemas.microsoft.com/office/powerpoint/2010/main" xmlns="" val="36313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 one week before crucifixion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Rich tax collector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Heard words of salvation before thief (23:43)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Became heir to greater fortune than before – son of Abraham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13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Jesus: concerned for soul of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15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Lost like sheep –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unconcerned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4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Lost like coin –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unaware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9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Lost like son –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uncaring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24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253342" y="3886200"/>
            <a:ext cx="46482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Lk.9:25, ‘lose </a:t>
            </a:r>
            <a:r>
              <a:rPr kumimoji="0" 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himself</a:t>
            </a:r>
            <a:r>
              <a:rPr kumimoji="0" lang="en-US" sz="3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Matches ‘life/soul’ (v.24)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253342" y="5105400"/>
            <a:ext cx="46482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Judas in audience.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Jn.17:12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483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Blinded by </a:t>
            </a:r>
            <a:r>
              <a:rPr lang="en-US" altLang="en-US" sz="360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 Co.4:3-4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876800"/>
          </a:xfrm>
        </p:spPr>
        <p:txBody>
          <a:bodyPr/>
          <a:lstStyle/>
          <a:p>
            <a:pPr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Strange blindness: sees fun, games, distractions…not gospel</a:t>
            </a:r>
          </a:p>
          <a:p>
            <a:pPr lvl="2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Drunk</a:t>
            </a:r>
          </a:p>
          <a:p>
            <a:pPr lvl="2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Gossip</a:t>
            </a:r>
          </a:p>
          <a:p>
            <a:pPr lvl="2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Immoral</a:t>
            </a:r>
          </a:p>
        </p:txBody>
      </p:sp>
    </p:spTree>
    <p:extLst>
      <p:ext uri="{BB962C8B-B14F-4D97-AF65-F5344CB8AC3E}">
        <p14:creationId xmlns:p14="http://schemas.microsoft.com/office/powerpoint/2010/main" xmlns="" val="219765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23240" y="462643"/>
            <a:ext cx="6297521" cy="527957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Lost Book – 2 Kings 22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2514600"/>
            <a:ext cx="83820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The Lost Opportunity – Lk.19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1431471" y="1148443"/>
            <a:ext cx="6297521" cy="527957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Lost Christ – Luke 2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1431471" y="1834243"/>
            <a:ext cx="6297521" cy="527957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The Lost Soul – Luke 19</a:t>
            </a:r>
          </a:p>
        </p:txBody>
      </p:sp>
    </p:spTree>
    <p:extLst>
      <p:ext uri="{BB962C8B-B14F-4D97-AF65-F5344CB8AC3E}">
        <p14:creationId xmlns:p14="http://schemas.microsoft.com/office/powerpoint/2010/main" xmlns="" val="32599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‘If you had known…’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876800"/>
          </a:xfrm>
        </p:spPr>
        <p:txBody>
          <a:bodyPr/>
          <a:lstStyle/>
          <a:p>
            <a:pPr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Messiah lived, taught, preached among them; most ignored Him</a:t>
            </a:r>
          </a:p>
          <a:p>
            <a:pPr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Mt.25:14-30, let opportunities pass</a:t>
            </a:r>
          </a:p>
          <a:p>
            <a:pPr lvl="2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Gal.6:10,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‘have time’</a:t>
            </a:r>
          </a:p>
          <a:p>
            <a:pPr lvl="2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Ep.5:16,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‘redeem time’</a:t>
            </a:r>
          </a:p>
        </p:txBody>
      </p:sp>
    </p:spTree>
    <p:extLst>
      <p:ext uri="{BB962C8B-B14F-4D97-AF65-F5344CB8AC3E}">
        <p14:creationId xmlns:p14="http://schemas.microsoft.com/office/powerpoint/2010/main" xmlns="" val="75810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Unwritten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first place to look for anything is the last place you’d expect to find it.  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can always find what you’re not looking for. 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LOST –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most feared word?</a:t>
            </a:r>
          </a:p>
        </p:txBody>
      </p:sp>
    </p:spTree>
    <p:extLst>
      <p:ext uri="{BB962C8B-B14F-4D97-AF65-F5344CB8AC3E}">
        <p14:creationId xmlns:p14="http://schemas.microsoft.com/office/powerpoint/2010/main" xmlns="" val="363870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90600"/>
          </a:xfr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Lost Book – 2 Kings 22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7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Josiah, righteous king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4958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Began reign at low point </a:t>
            </a:r>
          </a:p>
          <a:p>
            <a:pPr marL="636588" indent="-407988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Temple</a:t>
            </a:r>
          </a:p>
          <a:p>
            <a:pPr marL="1093788" lvl="1" indent="-407988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</a:t>
            </a:r>
          </a:p>
          <a:p>
            <a:pPr marL="1550988" lvl="2" indent="-407988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Judgment</a:t>
            </a:r>
          </a:p>
          <a:p>
            <a:pPr algn="ctr"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Josiah’s job: save his people</a:t>
            </a:r>
            <a:b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total destruction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 the lost Book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495800"/>
          </a:xfrm>
        </p:spPr>
        <p:txBody>
          <a:bodyPr/>
          <a:lstStyle/>
          <a:p>
            <a:pPr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Recovery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Book, 1-8</a:t>
            </a:r>
          </a:p>
          <a:p>
            <a:pPr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Reading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Book, 10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Reaction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reading, 11-13</a:t>
            </a:r>
          </a:p>
          <a:p>
            <a:pPr defTabSz="204788" eaLnBrk="1" hangingPunct="1">
              <a:lnSpc>
                <a:spcPct val="90000"/>
              </a:lnSpc>
              <a:spcAft>
                <a:spcPts val="800"/>
              </a:spcAft>
            </a:pP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204788" eaLnBrk="1" hangingPunct="1">
              <a:lnSpc>
                <a:spcPct val="90000"/>
              </a:lnSpc>
              <a:spcBef>
                <a:spcPts val="300"/>
              </a:spcBef>
              <a:spcAft>
                <a:spcPts val="800"/>
              </a:spcAft>
            </a:pPr>
            <a:r>
              <a:rPr lang="en-US" alt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Reason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reaction: wrath, 13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702129" y="3363684"/>
            <a:ext cx="3733800" cy="68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Torn clothes, 11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740729" y="3352800"/>
            <a:ext cx="3733800" cy="68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Inquiry of God, 13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85800" y="4702626"/>
            <a:ext cx="3733800" cy="75438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16: will do as said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724400" y="4691742"/>
            <a:ext cx="3733800" cy="75438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19: receptive heart</a:t>
            </a:r>
          </a:p>
        </p:txBody>
      </p:sp>
    </p:spTree>
    <p:extLst>
      <p:ext uri="{BB962C8B-B14F-4D97-AF65-F5344CB8AC3E}">
        <p14:creationId xmlns:p14="http://schemas.microsoft.com/office/powerpoint/2010/main" xmlns="" val="309168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Book is lost today when . . .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marL="514350" indent="-5143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Preachers don’t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preach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</a:t>
            </a:r>
          </a:p>
          <a:p>
            <a:pPr marL="514350" indent="-5143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don’t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perceive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it. </a:t>
            </a:r>
          </a:p>
          <a:p>
            <a:pPr marL="514350" indent="-514350" defTabSz="204788" eaLnBrk="1" hangingPunct="1">
              <a:lnSpc>
                <a:spcPct val="90000"/>
              </a:lnSpc>
              <a:spcAft>
                <a:spcPts val="8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don’t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practice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xmlns="" val="102418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4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marL="457200" indent="-4572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Heard reading every Sabbath</a:t>
            </a:r>
          </a:p>
          <a:p>
            <a:pPr marL="457200" indent="-4572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Unprepared for Messiah</a:t>
            </a:r>
          </a:p>
          <a:p>
            <a:pPr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</a:t>
            </a:r>
          </a:p>
          <a:p>
            <a:pPr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SCHOOLS</a:t>
            </a:r>
          </a:p>
          <a:p>
            <a:pPr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CHURCHES</a:t>
            </a:r>
          </a:p>
          <a:p>
            <a:pPr lvl="1" defTabSz="204788" eaLnBrk="1" hangingPunct="1">
              <a:lnSpc>
                <a:spcPct val="90000"/>
              </a:lnSpc>
              <a:spcAft>
                <a:spcPts val="8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733800" y="3124200"/>
            <a:ext cx="4724400" cy="685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Hezekiah . . .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Manasseh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9900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733800" y="3962400"/>
            <a:ext cx="4724400" cy="685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Josiah . . .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99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Jehoiakim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99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089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23240" y="462643"/>
            <a:ext cx="6297521" cy="527957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Lost Book – 2 Kings 22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1143000"/>
            <a:ext cx="83820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Lost Christ – Lk.2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2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did they lose Christ?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066800"/>
            <a:ext cx="8153400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because they were wicked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because they lacked love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BECAUSE they SUPPOSED He was with them (2:44)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049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1783</TotalTime>
  <Words>458</Words>
  <Application>Microsoft Office PowerPoint</Application>
  <PresentationFormat>On-screen Show (4:3)</PresentationFormat>
  <Paragraphs>87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Blank Presentation</vt:lpstr>
      <vt:lpstr>1_Default Design</vt:lpstr>
      <vt:lpstr>The Greatest Losses</vt:lpstr>
      <vt:lpstr>Unwritten Laws</vt:lpstr>
      <vt:lpstr>I. The Lost Book – 2 Kings 22</vt:lpstr>
      <vt:lpstr>Josiah, righteous king</vt:lpstr>
      <vt:lpstr>Finding the lost Book</vt:lpstr>
      <vt:lpstr>God’s Book is lost today when . . .</vt:lpstr>
      <vt:lpstr>Luke 4</vt:lpstr>
      <vt:lpstr>I. The Lost Book – 2 Kings 22</vt:lpstr>
      <vt:lpstr>Why did they lose Christ?</vt:lpstr>
      <vt:lpstr>Why do people lose Christ?</vt:lpstr>
      <vt:lpstr>I. The Lost Book – 2 Kings 22</vt:lpstr>
      <vt:lpstr>About one week before crucifixion</vt:lpstr>
      <vt:lpstr>Jesus: concerned for soul of one</vt:lpstr>
      <vt:lpstr>Blinded by satan, 2 Co.4:3-4</vt:lpstr>
      <vt:lpstr>I. The Lost Book – 2 Kings 22</vt:lpstr>
      <vt:lpstr>‘If you had known…’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240</cp:revision>
  <dcterms:created xsi:type="dcterms:W3CDTF">2007-07-13T04:29:51Z</dcterms:created>
  <dcterms:modified xsi:type="dcterms:W3CDTF">2017-05-14T16:27:56Z</dcterms:modified>
</cp:coreProperties>
</file>