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sldIdLst>
    <p:sldId id="311" r:id="rId3"/>
    <p:sldId id="316" r:id="rId4"/>
    <p:sldId id="295" r:id="rId5"/>
    <p:sldId id="371" r:id="rId6"/>
    <p:sldId id="358" r:id="rId7"/>
    <p:sldId id="372" r:id="rId8"/>
    <p:sldId id="373" r:id="rId9"/>
    <p:sldId id="374" r:id="rId10"/>
    <p:sldId id="381" r:id="rId11"/>
    <p:sldId id="376" r:id="rId12"/>
    <p:sldId id="347" r:id="rId13"/>
    <p:sldId id="377" r:id="rId14"/>
    <p:sldId id="378" r:id="rId15"/>
    <p:sldId id="379" r:id="rId16"/>
    <p:sldId id="310" r:id="rId17"/>
    <p:sldId id="38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CC"/>
    <a:srgbClr val="CCFFFF"/>
    <a:srgbClr val="777777"/>
    <a:srgbClr val="000066"/>
    <a:srgbClr val="66FF33"/>
    <a:srgbClr val="CC3300"/>
    <a:srgbClr val="FFFFFF"/>
    <a:srgbClr val="B2B2B2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369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3959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539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466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3486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6148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0461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1602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659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005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649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42000">
              <a:srgbClr val="000066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0265" y="2130425"/>
            <a:ext cx="6423471" cy="1470025"/>
          </a:xfr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Even The World Is Strict On Some Morals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  <a:solidFill>
            <a:srgbClr val="FFFFCC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Are Christians Free To Choose Any Recreation?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2209800"/>
            <a:ext cx="83820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Applying Biblical Principles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447800"/>
            <a:ext cx="8382000" cy="533400"/>
          </a:xfrm>
          <a:prstGeom prst="rect">
            <a:avLst/>
          </a:prstGeom>
          <a:solidFill>
            <a:srgbClr val="FFFFCC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Arguments To Support Smoking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Influence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Mt.5:16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learn by eyes and ears, Mt.13:14-15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039091" y="3048000"/>
            <a:ext cx="7065818" cy="1371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People are always ready to find inconsistencies in Christians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50471" y="4495800"/>
            <a:ext cx="7065818" cy="1371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People are always ready to use inconsistencies as an excuse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1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Influence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 others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Mt.7:12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works no ill, Ro.13:10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39091" y="2667000"/>
            <a:ext cx="7065818" cy="1371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300"/>
              </a:spcAft>
            </a:pPr>
            <a:r>
              <a:rPr 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Many studies prove harmful effects of second-hand smoke.   Ph.2:4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98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6764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Influence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Smoker must consider others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Smoking is addictive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3962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Co.6:12, not even expedients…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Co.9:24-27</a:t>
            </a:r>
          </a:p>
          <a:p>
            <a:pPr marL="571500" lvl="1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‘strike under the eye, give black eye to’</a:t>
            </a:r>
          </a:p>
          <a:p>
            <a:pPr marL="571500" lvl="1" indent="-3429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(bruise, discipline, subdue) keep body under complete control . . . Lk.18:5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Pt.1:6, self-mastery, self-restraint, self-control, continence…</a:t>
            </a:r>
          </a:p>
        </p:txBody>
      </p:sp>
    </p:spTree>
    <p:extLst>
      <p:ext uri="{BB962C8B-B14F-4D97-AF65-F5344CB8AC3E}">
        <p14:creationId xmlns:p14="http://schemas.microsoft.com/office/powerpoint/2010/main" xmlns="" val="334614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22098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Influence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Smoker must consider others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Smoking is addictive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Smoking harms the health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924800" cy="41910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Co.6:19-20; Ac.16:28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34142" y="2895600"/>
            <a:ext cx="7086600" cy="3505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Smoking  contributes to 80% of lung cancer deaths in women, 90% in men.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Chas. Cameron, M.D.: ‘the heavy smoker pays with 34.6 minutes of life for each cigarette he smokes.’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‘The pack a day smoker pays with 11.5 hours for each pack.’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347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1458" y="990600"/>
            <a:ext cx="543261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40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8858"/>
            <a:ext cx="8382000" cy="22098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Influence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Smoker must consider others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Smoking is addictive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Smoking harms the health</a:t>
            </a:r>
            <a:b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Stewardship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924800" cy="41910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Co.4:2, faithful</a:t>
            </a:r>
          </a:p>
        </p:txBody>
      </p:sp>
    </p:spTree>
    <p:extLst>
      <p:ext uri="{BB962C8B-B14F-4D97-AF65-F5344CB8AC3E}">
        <p14:creationId xmlns:p14="http://schemas.microsoft.com/office/powerpoint/2010/main" xmlns="" val="21913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371600"/>
          </a:xfr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Are Christians Free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Choose Any Recreation?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Must Be Careful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Ro.6:1-2, continue or stop?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Ro.12:1-2, sacrifice or indulge?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Co.6:18, run away or stay? 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Ep.5:6, darkness or light?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Ja.1:27, spotted or unspotted?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  <a:solidFill>
            <a:srgbClr val="FFFFCC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Are Christians Free To Choose Any Recreation?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447800"/>
            <a:ext cx="83820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Arguments To Support Smoking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6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authority argument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know a doctor who smokes; he says it’s all right.’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 one who supports drinking? …marijuana?  …suicide?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Chocolate is good for teeth (?)</a:t>
            </a:r>
          </a:p>
        </p:txBody>
      </p:sp>
    </p:spTree>
    <p:extLst>
      <p:ext uri="{BB962C8B-B14F-4D97-AF65-F5344CB8AC3E}">
        <p14:creationId xmlns:p14="http://schemas.microsoft.com/office/powerpoint/2010/main" xmlns="" val="52049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‘you too’ argument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know a doctor who smokes.’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‘Coffee, soft drinks, candy, tea, et al. are just as bad.’</a:t>
            </a:r>
          </a:p>
          <a:p>
            <a:pPr marL="5715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ADMITS these </a:t>
            </a: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tobacco are bad.</a:t>
            </a:r>
          </a:p>
          <a:p>
            <a:pPr marL="5715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must be wise in everything.  </a:t>
            </a:r>
          </a:p>
          <a:p>
            <a:pPr lvl="1" defTabSz="204788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1600200" y="4267200"/>
            <a:ext cx="5943600" cy="8382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‘Moderation in all things’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22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‘long life’ argument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know a doctor who smokes.’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‘Coffee, soft drinks, candy, tea, et al. are just as bad.’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know a smoker who died at 95.’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drinkers, drug users, those who dishonor parents, plane crash survivors…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long life prove practice right?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Really proves how much abuse the body can take.</a:t>
            </a:r>
          </a:p>
        </p:txBody>
      </p:sp>
    </p:spTree>
    <p:extLst>
      <p:ext uri="{BB962C8B-B14F-4D97-AF65-F5344CB8AC3E}">
        <p14:creationId xmlns:p14="http://schemas.microsoft.com/office/powerpoint/2010/main" xmlns="" val="315916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 the blame argument 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know a doctor who smokes.’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‘Coffee, soft drinks, candy, tea, et al. are just as bad.’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know a smoker who died at 95.’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‘God made tobacco; it must be good.’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 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made dirt, marijuana, alcohol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Tobacco is good for killing things</a:t>
            </a:r>
          </a:p>
        </p:txBody>
      </p:sp>
    </p:spTree>
    <p:extLst>
      <p:ext uri="{BB962C8B-B14F-4D97-AF65-F5344CB8AC3E}">
        <p14:creationId xmlns:p14="http://schemas.microsoft.com/office/powerpoint/2010/main" xmlns="" val="163807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Bible allows ‘all things’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2" y="1066800"/>
            <a:ext cx="8153400" cy="5410200"/>
          </a:xfrm>
        </p:spPr>
        <p:txBody>
          <a:bodyPr/>
          <a:lstStyle/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know a doctor who smokes.’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‘Coffee, soft drinks, candy, tea, et al. are just as bad.’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know a smoker who die at 95.’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‘God made tobacco; it must be good.’</a:t>
            </a:r>
          </a:p>
          <a:p>
            <a:pPr marL="228600" indent="-228600" defTabSz="204788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‘Tit.1:15, to pure, all things…pure.’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Context: 14-15 = Mt.15; Ro.14:14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Tim.4:4-5, food</a:t>
            </a:r>
          </a:p>
          <a:p>
            <a:pPr marL="685800" lvl="1" indent="-2286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Prov.31:4-9, medicine</a:t>
            </a:r>
          </a:p>
        </p:txBody>
      </p:sp>
      <p:sp>
        <p:nvSpPr>
          <p:cNvPr id="2" name="Speech Bubble: Rectangle with Corners Rounded 1"/>
          <p:cNvSpPr/>
          <p:nvPr/>
        </p:nvSpPr>
        <p:spPr bwMode="auto">
          <a:xfrm>
            <a:off x="1915884" y="1600200"/>
            <a:ext cx="5334000" cy="2438400"/>
          </a:xfrm>
          <a:prstGeom prst="wedgeRoundRectCallout">
            <a:avLst>
              <a:gd name="adj1" fmla="val -49302"/>
              <a:gd name="adj2" fmla="val 105123"/>
              <a:gd name="adj3" fmla="val 16667"/>
            </a:avLst>
          </a:prstGeom>
          <a:solidFill>
            <a:srgbClr val="990000"/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is not the impure thing that makes men impure, but impure men who make every pure thing impure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9130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</TotalTime>
  <Words>586</Words>
  <Application>Microsoft Office PowerPoint</Application>
  <PresentationFormat>On-screen Show (4:3)</PresentationFormat>
  <Paragraphs>81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Blank Presentation</vt:lpstr>
      <vt:lpstr>1_Default Design</vt:lpstr>
      <vt:lpstr>Even The World Is Strict On Some Morals</vt:lpstr>
      <vt:lpstr>I. Are Christians Free To Choose Any Recreation?</vt:lpstr>
      <vt:lpstr>We Must Be Careful</vt:lpstr>
      <vt:lpstr>I. Are Christians Free To Choose Any Recreation?</vt:lpstr>
      <vt:lpstr>The authority argument</vt:lpstr>
      <vt:lpstr>The ‘you too’ argument</vt:lpstr>
      <vt:lpstr>The ‘long life’ argument</vt:lpstr>
      <vt:lpstr>Shift the blame argument </vt:lpstr>
      <vt:lpstr>Bible allows ‘all things’</vt:lpstr>
      <vt:lpstr>I. Are Christians Free To Choose Any Recreation?</vt:lpstr>
      <vt:lpstr>1. Influence</vt:lpstr>
      <vt:lpstr>1. Influence 2. Consider others</vt:lpstr>
      <vt:lpstr>1. Influence 2. Smoker must consider others 3. Smoking is addictive</vt:lpstr>
      <vt:lpstr>1. Influence 2. Smoker must consider others 3. Smoking is addictive 4. Smoking harms the health</vt:lpstr>
      <vt:lpstr>Slide 15</vt:lpstr>
      <vt:lpstr>1. Influence 2. Smoker must consider others 3. Smoking is addictive 4. Smoking harms the health 5. Stewardship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236</cp:revision>
  <dcterms:created xsi:type="dcterms:W3CDTF">2007-07-13T04:29:51Z</dcterms:created>
  <dcterms:modified xsi:type="dcterms:W3CDTF">2017-05-15T00:18:38Z</dcterms:modified>
</cp:coreProperties>
</file>