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95" r:id="rId3"/>
    <p:sldId id="311" r:id="rId4"/>
    <p:sldId id="316" r:id="rId5"/>
    <p:sldId id="372" r:id="rId6"/>
    <p:sldId id="373" r:id="rId7"/>
    <p:sldId id="371" r:id="rId8"/>
    <p:sldId id="374" r:id="rId9"/>
    <p:sldId id="375" r:id="rId10"/>
    <p:sldId id="376" r:id="rId11"/>
    <p:sldId id="348" r:id="rId12"/>
    <p:sldId id="377" r:id="rId13"/>
    <p:sldId id="378" r:id="rId14"/>
    <p:sldId id="379" r:id="rId15"/>
    <p:sldId id="380" r:id="rId16"/>
    <p:sldId id="381" r:id="rId17"/>
    <p:sldId id="3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66"/>
    <a:srgbClr val="990000"/>
    <a:srgbClr val="FFFFCC"/>
    <a:srgbClr val="777777"/>
    <a:srgbClr val="66FF33"/>
    <a:srgbClr val="CC3300"/>
    <a:srgbClr val="FFFFFF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94" d="100"/>
          <a:sy n="94" d="100"/>
        </p:scale>
        <p:origin x="10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6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7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1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5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27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1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right way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1054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wrong way</a:t>
            </a:r>
          </a:p>
          <a:p>
            <a:pPr marL="971550" lvl="1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Isa.35:8, designed to keep us from going astray.</a:t>
            </a:r>
          </a:p>
          <a:p>
            <a:pPr marL="971550" lvl="1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Isa.53:6-7; 65:1-2, ‘my way’ always leads to disaster.</a:t>
            </a:r>
          </a:p>
          <a:p>
            <a:pPr marL="971550" lvl="1" indent="-514350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Mt.3:…3, straight (ct. Lk.19:10)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map shows us what is right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8768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Mt.15:14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17:11, pays to make sure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Bereans knew not to believe everything they heard.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good people can be mistaken.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18FC79F-8FCC-42CB-82C1-DABE6065F67A}"/>
              </a:ext>
            </a:extLst>
          </p:cNvPr>
          <p:cNvSpPr/>
          <p:nvPr/>
        </p:nvSpPr>
        <p:spPr bwMode="auto">
          <a:xfrm>
            <a:off x="1555803" y="1845129"/>
            <a:ext cx="6108595" cy="8382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 can know we are right</a:t>
            </a:r>
          </a:p>
        </p:txBody>
      </p:sp>
    </p:spTree>
    <p:extLst>
      <p:ext uri="{BB962C8B-B14F-4D97-AF65-F5344CB8AC3E}">
        <p14:creationId xmlns:p14="http://schemas.microsoft.com/office/powerpoint/2010/main" val="21976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You Start At Wrong Place, The Map Will Not Work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You Cannot For A Map To Fit The Wrong Places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31242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Close Does Not Count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Sincerity Alone Will Not Get You There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438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It Pays To Scrutinize Your Directions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38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matters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876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18:25-26, ‘the way’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NOT: ‘the ways’ (plural).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Apollos believed most of truth.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Mk.10, one thing…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Mk.12, not far…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71B8761-9366-4293-BFFB-6FF36437545C}"/>
              </a:ext>
            </a:extLst>
          </p:cNvPr>
          <p:cNvSpPr/>
          <p:nvPr/>
        </p:nvSpPr>
        <p:spPr bwMode="auto">
          <a:xfrm>
            <a:off x="1569028" y="2133600"/>
            <a:ext cx="6234545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way’ became t.t.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designate God’s people.</a:t>
            </a:r>
          </a:p>
        </p:txBody>
      </p:sp>
    </p:spTree>
    <p:extLst>
      <p:ext uri="{BB962C8B-B14F-4D97-AF65-F5344CB8AC3E}">
        <p14:creationId xmlns:p14="http://schemas.microsoft.com/office/powerpoint/2010/main" val="66115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You Start At Wrong Place, The Map Will Not Work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You Cannot For A Map To Fit The Wrong Places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38100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Merely Going The Right Direction Is Not Enough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Sincerity Alone Will Not Get You There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438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It Pays To Scrutinize Your Directions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381000" y="31242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Close Does Not Count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9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Perseverance / Consistency count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Mt.7:13-14</a:t>
            </a:r>
          </a:p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‘Right way’ leads to life . . . by finishing journey on right road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Tim.4:7, fought, finished, kept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Pt.2:15 . . . 21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1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You Start At Wrong Place, The Map Will Not Work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You Cannot For A Map To Fit The Wrong Places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44958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Truth Sets Us Free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Sincerity Alone Will Not Get You There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438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It Pays To Scrutinize Your Directions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381000" y="31242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Close Does Not Count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 bwMode="auto">
          <a:xfrm>
            <a:off x="381000" y="38100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Merely Going The Right Direction Is Not Enough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8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joy to lost person: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find the right way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Jn.8:31-32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way excludes every false way.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 – truth; every other way is false.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‘You think you’re right, others wrong.’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greater misery than being lost.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7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42000">
              <a:srgbClr val="000066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Way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You Start At Wrong Place,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Map Will Not Work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1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as well not have a map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7244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Denominations need this lesson – </a:t>
            </a:r>
          </a:p>
          <a:p>
            <a:pPr marL="971550" lvl="1" indent="-514350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 in OT for plan of salvation, Pr.3:5 [no Ro.10:9-10]</a:t>
            </a:r>
          </a:p>
          <a:p>
            <a:pPr marL="971550" lvl="1" indent="-514350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Apply plan for God’s children to alien sinners.   1 Jn.1:9</a:t>
            </a:r>
          </a:p>
          <a:p>
            <a:pPr marL="1371600" lvl="2" indent="-457200" defTabSz="204788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Lk.18:9-14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828800" lvl="3" indent="-457200" defTabSz="204788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(children of God)</a:t>
            </a:r>
          </a:p>
          <a:p>
            <a:pPr marL="1828800" lvl="3" indent="-457200" defTabSz="204788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Ezk.44:9 (Ac.21:28)</a:t>
            </a:r>
          </a:p>
        </p:txBody>
      </p:sp>
    </p:spTree>
    <p:extLst>
      <p:ext uri="{BB962C8B-B14F-4D97-AF65-F5344CB8AC3E}">
        <p14:creationId xmlns:p14="http://schemas.microsoft.com/office/powerpoint/2010/main" val="29005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You Start At Wrong Place, The Map Will Not Work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0668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You Cannot Force A Map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Fit The Wrong Places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8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Wishing and Wanting alone do not help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187" y="1371600"/>
            <a:ext cx="8153400" cy="44958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Denominations try to force</a:t>
            </a:r>
            <a:b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 into their mold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Denominations try to force Scripture into their mold (saved by faith alone)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so, repentance not necessary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place repentance before faith (Ac.2:37)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fit NT pattern.  Ac.22:16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2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You Start At Wrong Place, The Map Will Not Work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7526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Sincerity Alone Will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Get You There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You Cannot Force A Map To Fit The Wrong Places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3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Sincerity does not make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wrong way right.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algn="ctr" defTabSz="204788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Ac.9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 persecuted Christians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 he was serving God, 26:9-11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Saul: sincere…but wrong.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Jer.10:23, objective standard.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Prov.14:12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8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If You Start At Wrong Place, The Map Will Not Work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You Cannot For A Map To Fit The Wrong Places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2438400"/>
            <a:ext cx="8382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It Pays To Scrutinize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Directions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Sincerity Alone Will Not Get You There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437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1748</TotalTime>
  <Words>609</Words>
  <Application>Microsoft Office PowerPoint</Application>
  <PresentationFormat>On-screen Show (4:3)</PresentationFormat>
  <Paragraphs>89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Calibri</vt:lpstr>
      <vt:lpstr>Helvetica</vt:lpstr>
      <vt:lpstr>Times</vt:lpstr>
      <vt:lpstr>Verdana</vt:lpstr>
      <vt:lpstr>Wingdings</vt:lpstr>
      <vt:lpstr>Blank Presentation</vt:lpstr>
      <vt:lpstr>1_Default Design</vt:lpstr>
      <vt:lpstr>There is a right way</vt:lpstr>
      <vt:lpstr>The Way</vt:lpstr>
      <vt:lpstr>I. If You Start At Wrong Place, The Map Will Not Work</vt:lpstr>
      <vt:lpstr>May as well not have a map</vt:lpstr>
      <vt:lpstr>I. If You Start At Wrong Place, The Map Will Not Work</vt:lpstr>
      <vt:lpstr>Wishing and Wanting alone do not help</vt:lpstr>
      <vt:lpstr>I. If You Start At Wrong Place, The Map Will Not Work</vt:lpstr>
      <vt:lpstr>Sincerity does not make a wrong way right.</vt:lpstr>
      <vt:lpstr>I. If You Start At Wrong Place, The Map Will Not Work</vt:lpstr>
      <vt:lpstr>A map shows us what is right</vt:lpstr>
      <vt:lpstr>I. If You Start At Wrong Place, The Map Will Not Work</vt:lpstr>
      <vt:lpstr>It matters</vt:lpstr>
      <vt:lpstr>I. If You Start At Wrong Place, The Map Will Not Work</vt:lpstr>
      <vt:lpstr>Perseverance / Consistency count</vt:lpstr>
      <vt:lpstr>I. If You Start At Wrong Place, The Map Will Not Work</vt:lpstr>
      <vt:lpstr>Greatest joy to lost person: to find the right way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235</cp:revision>
  <dcterms:created xsi:type="dcterms:W3CDTF">2007-07-13T04:29:51Z</dcterms:created>
  <dcterms:modified xsi:type="dcterms:W3CDTF">2017-07-11T02:37:20Z</dcterms:modified>
</cp:coreProperties>
</file>