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95" r:id="rId3"/>
    <p:sldId id="394" r:id="rId4"/>
    <p:sldId id="395" r:id="rId5"/>
    <p:sldId id="396" r:id="rId6"/>
    <p:sldId id="311" r:id="rId7"/>
    <p:sldId id="316" r:id="rId8"/>
    <p:sldId id="393" r:id="rId9"/>
    <p:sldId id="397" r:id="rId10"/>
    <p:sldId id="371" r:id="rId11"/>
    <p:sldId id="358" r:id="rId12"/>
    <p:sldId id="398" r:id="rId13"/>
    <p:sldId id="408" r:id="rId14"/>
    <p:sldId id="400" r:id="rId15"/>
    <p:sldId id="399" r:id="rId16"/>
    <p:sldId id="401" r:id="rId17"/>
    <p:sldId id="402" r:id="rId18"/>
    <p:sldId id="373" r:id="rId19"/>
    <p:sldId id="403" r:id="rId20"/>
    <p:sldId id="374" r:id="rId21"/>
    <p:sldId id="404" r:id="rId22"/>
    <p:sldId id="405" r:id="rId23"/>
    <p:sldId id="406" r:id="rId24"/>
    <p:sldId id="407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0000"/>
    <a:srgbClr val="FFFFCC"/>
    <a:srgbClr val="66FF33"/>
    <a:srgbClr val="99FF99"/>
    <a:srgbClr val="CC3300"/>
    <a:srgbClr val="777777"/>
    <a:srgbClr val="000066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1" autoAdjust="0"/>
    <p:restoredTop sz="86347" autoAdjust="0"/>
  </p:normalViewPr>
  <p:slideViewPr>
    <p:cSldViewPr showGuides="1">
      <p:cViewPr varScale="1">
        <p:scale>
          <a:sx n="93" d="100"/>
          <a:sy n="93" d="100"/>
        </p:scale>
        <p:origin x="4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69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380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2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348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74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40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940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286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2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36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86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18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9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77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66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93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3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EB3E8-D618-4FF7-9801-C0C0ED3E2588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‘Do Not Be Deceived’</a:t>
            </a:r>
            <a:b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[Four times in NT]</a:t>
            </a: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Co.6:9-10, morals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88DCE0-0BB9-4ADB-8032-6378F47F94C7}"/>
              </a:ext>
            </a:extLst>
          </p:cNvPr>
          <p:cNvSpPr/>
          <p:nvPr/>
        </p:nvSpPr>
        <p:spPr bwMode="auto">
          <a:xfrm>
            <a:off x="533400" y="2362200"/>
            <a:ext cx="8077200" cy="3581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Or do you not know that the unrighteous will not inherit the kingdom of God? Do not be deceived: neither the sexually immoral, nor idolaters, nor adulterers, nor men who practice homosexuality,  </a:t>
            </a: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nor thieves, nor the greedy, nor drunkards, nor revilers, nor swindlers will inherit the kingdom of God.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the Flesh</a:t>
            </a: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066800"/>
            <a:ext cx="8153400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Fig.: baser part of our nature (passions, appetites)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Sow to flesh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devote time, energy to gratify earthly, sensual desires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Gal.5:19-21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49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the Spirit</a:t>
            </a: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066800"/>
            <a:ext cx="8153400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human spirit: promote interests of inner man, 1 Co.5:5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Holy Spirit: Gal.5:18,22.  Mt.28:19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1" indent="-228600" defTabSz="204788" eaLnBrk="1" hangingPunct="1">
              <a:lnSpc>
                <a:spcPct val="90000"/>
              </a:lnSpc>
              <a:spcBef>
                <a:spcPts val="5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Sow to flesh; expect to reap to Spirit.  </a:t>
            </a:r>
            <a:r>
              <a:rPr lang="en-US" altLang="en-US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Mt.13:24-30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2409B9-62C0-4D01-B7AA-CE3D8FB03184}"/>
              </a:ext>
            </a:extLst>
          </p:cNvPr>
          <p:cNvSpPr/>
          <p:nvPr/>
        </p:nvSpPr>
        <p:spPr bwMode="auto">
          <a:xfrm>
            <a:off x="1219200" y="2806220"/>
            <a:ext cx="6705600" cy="115618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Many plant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bad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(seed)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but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expect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harvest. 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4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the Spirit</a:t>
            </a: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066800"/>
            <a:ext cx="8153400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human spirit: promote interests of inner man, 1 Co.5:5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Holy Spirit: Gal.5:18,22.  Mt.28:19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defTabSz="204788"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agriculture: cause and effect.  </a:t>
            </a:r>
            <a:r>
              <a:rPr lang="en-US" altLang="en-US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Mt.13:1-9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law of gravity: cause and effect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2409B9-62C0-4D01-B7AA-CE3D8FB03184}"/>
              </a:ext>
            </a:extLst>
          </p:cNvPr>
          <p:cNvSpPr/>
          <p:nvPr/>
        </p:nvSpPr>
        <p:spPr bwMode="auto">
          <a:xfrm>
            <a:off x="1219200" y="2394858"/>
            <a:ext cx="6705600" cy="8382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Many plant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bad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(seed) but</a:t>
            </a:r>
            <a:b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expect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harvest. 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F84F84-5164-4EA7-BC27-2A117EFC5674}"/>
              </a:ext>
            </a:extLst>
          </p:cNvPr>
          <p:cNvSpPr/>
          <p:nvPr/>
        </p:nvSpPr>
        <p:spPr bwMode="auto">
          <a:xfrm>
            <a:off x="1219200" y="3429000"/>
            <a:ext cx="6705600" cy="115618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Many plant in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wrong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soil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but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expect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harvest. 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522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20000" cy="4572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All People Are Sowing, 7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F33E937D-A508-44A5-B43F-1762B0A6153A}"/>
              </a:ext>
            </a:extLst>
          </p:cNvPr>
          <p:cNvSpPr txBox="1">
            <a:spLocks/>
          </p:cNvSpPr>
          <p:nvPr/>
        </p:nvSpPr>
        <p:spPr bwMode="auto">
          <a:xfrm>
            <a:off x="762000" y="1828800"/>
            <a:ext cx="7620000" cy="12954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We Reap What We Sow, 8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F00F7E57-E37E-499F-A355-7121D802BF2A}"/>
              </a:ext>
            </a:extLst>
          </p:cNvPr>
          <p:cNvSpPr txBox="1">
            <a:spLocks/>
          </p:cNvSpPr>
          <p:nvPr/>
        </p:nvSpPr>
        <p:spPr bwMode="auto">
          <a:xfrm>
            <a:off x="762000" y="1219200"/>
            <a:ext cx="7620000" cy="4572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All People Sow in One Of Two Fields, 8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B290A1E-86AC-46D8-B564-8AA103E35EDF}"/>
              </a:ext>
            </a:extLst>
          </p:cNvPr>
          <p:cNvSpPr/>
          <p:nvPr/>
        </p:nvSpPr>
        <p:spPr bwMode="auto">
          <a:xfrm>
            <a:off x="1219200" y="3352800"/>
            <a:ext cx="6705600" cy="11430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sz="3200" u="sng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will also </a:t>
            </a:r>
            <a:r>
              <a:rPr lang="en-US" sz="3200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reap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…’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(7)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‘Flesh: </a:t>
            </a:r>
            <a:r>
              <a:rPr lang="en-US" sz="3200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reap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corruption’ (8)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483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7458"/>
            <a:ext cx="8382000" cy="1099458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think they can sow</a:t>
            </a:r>
            <a:b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thing, reap another</a:t>
            </a: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676400"/>
            <a:ext cx="8153400" cy="47244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99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Mock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God: turn up nose at, scorn, treat with contempt, </a:t>
            </a:r>
            <a:r>
              <a:rPr lang="en-US" alt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outwit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571500" lvl="1" indent="-277813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 outwits Isaac</a:t>
            </a:r>
          </a:p>
          <a:p>
            <a:pPr marL="571500" lvl="1" indent="-277813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Jacob’s sons outwit Jacob</a:t>
            </a:r>
          </a:p>
          <a:p>
            <a:pPr marL="292100" lvl="1" indent="-292100" algn="ctr"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Impossible in nature</a:t>
            </a:r>
          </a:p>
          <a:p>
            <a:pPr marL="292100" lvl="1" indent="-292100" algn="ctr"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Impossible in morals</a:t>
            </a:r>
          </a:p>
          <a:p>
            <a:pPr marL="228600" lvl="1" indent="-228600" defTabSz="204788" eaLnBrk="1" hangingPunct="1">
              <a:lnSpc>
                <a:spcPct val="9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‘THAT he will also reap’ (7).  Pr.1:30f</a:t>
            </a:r>
          </a:p>
          <a:p>
            <a:pPr marL="2286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K.18:27; 2 Chr.36:16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8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learn hard way</a:t>
            </a: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143000"/>
            <a:ext cx="8153400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 dishonored happy family of another . . .  2 Sm.12:10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Ahab obeyed wife, not God, 1 K.21-22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Ananias and Sapphira, Acts 5:1-11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2FE9A1D-457F-4BD2-A92F-7A322352DEEB}"/>
              </a:ext>
            </a:extLst>
          </p:cNvPr>
          <p:cNvSpPr/>
          <p:nvPr/>
        </p:nvSpPr>
        <p:spPr bwMode="auto">
          <a:xfrm>
            <a:off x="2552703" y="4267200"/>
            <a:ext cx="4038600" cy="15240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Payday Someday</a:t>
            </a:r>
          </a:p>
        </p:txBody>
      </p:sp>
    </p:spTree>
    <p:extLst>
      <p:ext uri="{BB962C8B-B14F-4D97-AF65-F5344CB8AC3E}">
        <p14:creationId xmlns:p14="http://schemas.microsoft.com/office/powerpoint/2010/main" val="175611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762000"/>
            <a:ext cx="7620000" cy="4572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All People Are Sowing, 7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F33E937D-A508-44A5-B43F-1762B0A6153A}"/>
              </a:ext>
            </a:extLst>
          </p:cNvPr>
          <p:cNvSpPr txBox="1">
            <a:spLocks/>
          </p:cNvSpPr>
          <p:nvPr/>
        </p:nvSpPr>
        <p:spPr bwMode="auto">
          <a:xfrm>
            <a:off x="762000" y="2590800"/>
            <a:ext cx="7620000" cy="12954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We Reap More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 We Sow, 8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F00F7E57-E37E-499F-A355-7121D802BF2A}"/>
              </a:ext>
            </a:extLst>
          </p:cNvPr>
          <p:cNvSpPr txBox="1">
            <a:spLocks/>
          </p:cNvSpPr>
          <p:nvPr/>
        </p:nvSpPr>
        <p:spPr bwMode="auto">
          <a:xfrm>
            <a:off x="762000" y="1371600"/>
            <a:ext cx="7620000" cy="4572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All People Sow in One Of Two Fields, 8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AB0599E-E3BF-42C9-A36B-24748CE4B872}"/>
              </a:ext>
            </a:extLst>
          </p:cNvPr>
          <p:cNvSpPr txBox="1">
            <a:spLocks/>
          </p:cNvSpPr>
          <p:nvPr/>
        </p:nvSpPr>
        <p:spPr bwMode="auto">
          <a:xfrm>
            <a:off x="762000" y="1981200"/>
            <a:ext cx="7620000" cy="4572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We Reap What We Sow, 8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1D260C0-2428-4D28-93EF-3F41424AAD46}"/>
              </a:ext>
            </a:extLst>
          </p:cNvPr>
          <p:cNvSpPr/>
          <p:nvPr/>
        </p:nvSpPr>
        <p:spPr bwMode="auto">
          <a:xfrm>
            <a:off x="1491342" y="4191000"/>
            <a:ext cx="6172200" cy="10668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‘…reap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everlasting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life’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Choices: corruption or life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458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 one corn seed: get one back?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316" y="914400"/>
            <a:ext cx="8273142" cy="54102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Sow to flesh –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corruption</a:t>
            </a:r>
          </a:p>
          <a:p>
            <a:pPr algn="ctr"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Sow to Spirit –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eternal life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Quantity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last place for short time on earth, first in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eternity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Mt.25:31-40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like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 Jn.3:2,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eternal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bliss / glory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Mk.9:48; Mt.10:42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Hos.8:7; Ph.3:19</a:t>
            </a:r>
          </a:p>
        </p:txBody>
      </p:sp>
    </p:spTree>
    <p:extLst>
      <p:ext uri="{BB962C8B-B14F-4D97-AF65-F5344CB8AC3E}">
        <p14:creationId xmlns:p14="http://schemas.microsoft.com/office/powerpoint/2010/main" val="17708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762000"/>
            <a:ext cx="7620000" cy="4572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All People Are Sowing, 7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F33E937D-A508-44A5-B43F-1762B0A6153A}"/>
              </a:ext>
            </a:extLst>
          </p:cNvPr>
          <p:cNvSpPr txBox="1">
            <a:spLocks/>
          </p:cNvSpPr>
          <p:nvPr/>
        </p:nvSpPr>
        <p:spPr bwMode="auto">
          <a:xfrm>
            <a:off x="762000" y="3200400"/>
            <a:ext cx="7620000" cy="12954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We Must Continue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Sow, 9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F00F7E57-E37E-499F-A355-7121D802BF2A}"/>
              </a:ext>
            </a:extLst>
          </p:cNvPr>
          <p:cNvSpPr txBox="1">
            <a:spLocks/>
          </p:cNvSpPr>
          <p:nvPr/>
        </p:nvSpPr>
        <p:spPr bwMode="auto">
          <a:xfrm>
            <a:off x="762000" y="1371600"/>
            <a:ext cx="7620000" cy="4572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All People Sow in One Of Two Fields, 8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AB0599E-E3BF-42C9-A36B-24748CE4B872}"/>
              </a:ext>
            </a:extLst>
          </p:cNvPr>
          <p:cNvSpPr txBox="1">
            <a:spLocks/>
          </p:cNvSpPr>
          <p:nvPr/>
        </p:nvSpPr>
        <p:spPr bwMode="auto">
          <a:xfrm>
            <a:off x="762000" y="1981200"/>
            <a:ext cx="7620000" cy="4572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We Reap What We Sow, 8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632B42F0-21D0-4CD7-ABB5-6C47A0B9820D}"/>
              </a:ext>
            </a:extLst>
          </p:cNvPr>
          <p:cNvSpPr txBox="1">
            <a:spLocks/>
          </p:cNvSpPr>
          <p:nvPr/>
        </p:nvSpPr>
        <p:spPr bwMode="auto">
          <a:xfrm>
            <a:off x="762000" y="2590800"/>
            <a:ext cx="7620000" cy="4572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We Reap More Than We Sow, 8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F9F42D9-624A-4A98-9FFD-844E495B46E7}"/>
              </a:ext>
            </a:extLst>
          </p:cNvPr>
          <p:cNvSpPr/>
          <p:nvPr/>
        </p:nvSpPr>
        <p:spPr bwMode="auto">
          <a:xfrm>
            <a:off x="1600200" y="4800600"/>
            <a:ext cx="5943600" cy="990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‘…not grow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weary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...’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‘if we do not </a:t>
            </a:r>
            <a:r>
              <a:rPr lang="en-US" sz="3200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lose heart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…’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437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give up, </a:t>
            </a:r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v.9.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316" y="1066800"/>
            <a:ext cx="8273142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Weary: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lose motivation, become discouraged.  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Faint: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‘I give up’; as bow-string (due to weariness)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start well, grow tired, quit; ‘burnout’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53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EB3E8-D618-4FF7-9801-C0C0ED3E2588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‘Do Not Be Deceived’</a:t>
            </a:r>
            <a:b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[Four times in NT]</a:t>
            </a: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Co.6:9-10, morals</a:t>
            </a:r>
          </a:p>
          <a:p>
            <a:pPr marL="514350" indent="-5143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Co.15:33, companions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88DCE0-0BB9-4ADB-8032-6378F47F94C7}"/>
              </a:ext>
            </a:extLst>
          </p:cNvPr>
          <p:cNvSpPr/>
          <p:nvPr/>
        </p:nvSpPr>
        <p:spPr bwMode="auto">
          <a:xfrm>
            <a:off x="1175658" y="2895600"/>
            <a:ext cx="6809013" cy="12192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Do not be deceived:  “Bad company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ruins good morals.”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5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things cause weariness, fainting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316" y="1143000"/>
            <a:ext cx="8273142" cy="53340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Ingratitude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Indifference of others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Ingratitude – Ja.5:7-8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6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316" y="1066800"/>
            <a:ext cx="8273142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sz="3200" i="1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Don't be under any illusion: you cannot make a fool of God!  A man's harvest in life will depend entirely on what he sows’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Phillips</a:t>
            </a:r>
            <a:endParaRPr lang="en-US" alt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299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316" y="1066800"/>
            <a:ext cx="8273142" cy="54102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Universal law; every area of life:</a:t>
            </a:r>
            <a:b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seed, like harvest</a:t>
            </a:r>
          </a:p>
          <a:p>
            <a:pPr marL="514350" indent="-5143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Body: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abused for years; even if forgiven, consequences remain.</a:t>
            </a:r>
          </a:p>
          <a:p>
            <a:pPr marL="514350" indent="-5143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Marriage: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 is what you make it.</a:t>
            </a:r>
          </a:p>
          <a:p>
            <a:pPr marL="514350" indent="-5143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God: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Prov.1:31-33</a:t>
            </a:r>
          </a:p>
          <a:p>
            <a:pPr marL="514350" indent="-514350" defTabSz="204788" eaLnBrk="1" hangingPunct="1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Congregation: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Ho.10:12.  If every-one were just like me…?</a:t>
            </a:r>
            <a:endParaRPr lang="en-US" alt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1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684" y="838200"/>
            <a:ext cx="8534400" cy="54102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Reaping Rules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 reap only what we sow.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 reap in a different season than we sow. 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 reap more than we sow.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 reap in proportion to what we sow.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5.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 reap eternal life only if we keep sowing.</a:t>
            </a:r>
          </a:p>
          <a:p>
            <a:pPr marL="342900" indent="-342900" defTabSz="204788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6.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 can undo consequences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past sowing by changing what we sow in the present.</a:t>
            </a:r>
          </a:p>
          <a:p>
            <a:pPr marL="514350" indent="-514350" defTabSz="204788" eaLnBrk="1" hangingPunct="1">
              <a:lnSpc>
                <a:spcPct val="90000"/>
              </a:lnSpc>
              <a:spcAft>
                <a:spcPts val="600"/>
              </a:spcAft>
              <a:buAutoNum type="arabicPeriod"/>
            </a:pPr>
            <a:endParaRPr lang="en-US" altLang="en-US" sz="32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14350" indent="-514350" defTabSz="204788" eaLnBrk="1" hangingPunct="1">
              <a:lnSpc>
                <a:spcPct val="90000"/>
              </a:lnSpc>
              <a:spcAft>
                <a:spcPts val="600"/>
              </a:spcAft>
              <a:buAutoNum type="arabicPeriod"/>
            </a:pPr>
            <a:endParaRPr lang="en-US" alt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21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EB3E8-D618-4FF7-9801-C0C0ED3E2588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‘Do Not Be Deceived’</a:t>
            </a:r>
            <a:b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[Four times in NT]</a:t>
            </a: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Co.6:9, morals</a:t>
            </a:r>
          </a:p>
          <a:p>
            <a:pPr marL="514350" indent="-5143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Co.15:33, companions</a:t>
            </a:r>
          </a:p>
          <a:p>
            <a:pPr marL="514350" indent="-5143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Ja.1:16-17, God’s gifts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88DCE0-0BB9-4ADB-8032-6378F47F94C7}"/>
              </a:ext>
            </a:extLst>
          </p:cNvPr>
          <p:cNvSpPr/>
          <p:nvPr/>
        </p:nvSpPr>
        <p:spPr bwMode="auto">
          <a:xfrm>
            <a:off x="729342" y="3505200"/>
            <a:ext cx="7881258" cy="2514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Do not be deceived, my beloved bro-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thers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Every good gift and every perfect gift is from above, coming down from the Father of lights, with whom there is no variation or shadow due to change.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821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EB3E8-D618-4FF7-9801-C0C0ED3E2588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 hears gospel –</a:t>
            </a:r>
            <a:b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remains in unbelief?   </a:t>
            </a: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00742" y="1524000"/>
            <a:ext cx="8153400" cy="51054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is deceived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does not see harvest that awaits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law of sowing and reaping – Gal.6:7-9</a:t>
            </a:r>
          </a:p>
        </p:txBody>
      </p:sp>
    </p:spTree>
    <p:extLst>
      <p:ext uri="{BB962C8B-B14F-4D97-AF65-F5344CB8AC3E}">
        <p14:creationId xmlns:p14="http://schemas.microsoft.com/office/powerpoint/2010/main" val="413140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5000">
              <a:srgbClr val="00B050"/>
            </a:gs>
            <a:gs pos="56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60265" y="1905001"/>
            <a:ext cx="6423471" cy="1295399"/>
          </a:xfrm>
          <a:solidFill>
            <a:schemeClr val="accent5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God Is Not Mocked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Galatians 6:7-9</a:t>
            </a:r>
          </a:p>
        </p:txBody>
      </p:sp>
    </p:spTree>
    <p:extLst>
      <p:ext uri="{BB962C8B-B14F-4D97-AF65-F5344CB8AC3E}">
        <p14:creationId xmlns:p14="http://schemas.microsoft.com/office/powerpoint/2010/main" val="1361074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20000" cy="1295400"/>
          </a:xfrm>
          <a:solidFill>
            <a:srgbClr val="CCFFFF"/>
          </a:solid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All People Are Sowing,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3E1011-898A-4EB5-A5ED-D5266FCB6E49}"/>
              </a:ext>
            </a:extLst>
          </p:cNvPr>
          <p:cNvSpPr/>
          <p:nvPr/>
        </p:nvSpPr>
        <p:spPr bwMode="auto">
          <a:xfrm>
            <a:off x="1143000" y="1981200"/>
            <a:ext cx="6858000" cy="11430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‘…For </a:t>
            </a:r>
            <a:r>
              <a:rPr kumimoji="0" lang="en-US" sz="3200" b="0" i="0" u="sng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whatever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man sows…’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Emphasis: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kind of seed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13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2AB4-EFCE-491D-B33B-DA070B1679FD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people sow . . 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Thoughts.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Mt.12:25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Mt.12:36-37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Deeds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Ro.2:6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broadcast seed with each step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Seconds tick by</a:t>
            </a:r>
          </a:p>
        </p:txBody>
      </p:sp>
    </p:spTree>
    <p:extLst>
      <p:ext uri="{BB962C8B-B14F-4D97-AF65-F5344CB8AC3E}">
        <p14:creationId xmlns:p14="http://schemas.microsoft.com/office/powerpoint/2010/main" val="381142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2AB4-EFCE-491D-B33B-DA070B1679FD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people sow . . 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Sow a thought and you reap an act.    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Sow an act and you reap a habit.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Sow a habit and you reap a character.  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Sow a character and you reap a destiny.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64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685800"/>
            <a:ext cx="7620000" cy="4572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All People Are Sowing, 7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F33E937D-A508-44A5-B43F-1762B0A6153A}"/>
              </a:ext>
            </a:extLst>
          </p:cNvPr>
          <p:cNvSpPr txBox="1">
            <a:spLocks/>
          </p:cNvSpPr>
          <p:nvPr/>
        </p:nvSpPr>
        <p:spPr bwMode="auto">
          <a:xfrm>
            <a:off x="762000" y="1371600"/>
            <a:ext cx="7620000" cy="12954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All People Sow In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Of Two Fields, 8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615C84F-A173-47A2-9F5B-F2F3FEA7BCFE}"/>
              </a:ext>
            </a:extLst>
          </p:cNvPr>
          <p:cNvSpPr/>
          <p:nvPr/>
        </p:nvSpPr>
        <p:spPr bwMode="auto">
          <a:xfrm>
            <a:off x="1143000" y="2971800"/>
            <a:ext cx="6858000" cy="1234567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‘…into his </a:t>
            </a:r>
            <a:r>
              <a:rPr kumimoji="0" lang="en-US" sz="3200" b="0" i="0" u="sng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flesh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...into the </a:t>
            </a:r>
            <a:r>
              <a:rPr kumimoji="0" lang="en-US" sz="3200" b="0" i="0" u="sng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Emphasis: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soil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2996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2160</TotalTime>
  <Words>864</Words>
  <Application>Microsoft Office PowerPoint</Application>
  <PresentationFormat>On-screen Show (4:3)</PresentationFormat>
  <Paragraphs>136</Paragraphs>
  <Slides>23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Arial Black</vt:lpstr>
      <vt:lpstr>Calibri</vt:lpstr>
      <vt:lpstr>Courier New</vt:lpstr>
      <vt:lpstr>Helvetica</vt:lpstr>
      <vt:lpstr>Times</vt:lpstr>
      <vt:lpstr>Times New Roman</vt:lpstr>
      <vt:lpstr>Verdana</vt:lpstr>
      <vt:lpstr>Blank Presentation</vt:lpstr>
      <vt:lpstr>1_Default Design</vt:lpstr>
      <vt:lpstr>‘Do Not Be Deceived’ [Four times in NT]</vt:lpstr>
      <vt:lpstr>‘Do Not Be Deceived’ [Four times in NT]</vt:lpstr>
      <vt:lpstr>‘Do Not Be Deceived’ [Four times in NT]</vt:lpstr>
      <vt:lpstr>Sinner hears gospel – remains in unbelief?   </vt:lpstr>
      <vt:lpstr>God Is Not Mocked</vt:lpstr>
      <vt:lpstr>I. All People Are Sowing, 7</vt:lpstr>
      <vt:lpstr>All people sow . . .</vt:lpstr>
      <vt:lpstr>All people sow . . .</vt:lpstr>
      <vt:lpstr>I. All People Are Sowing, 7</vt:lpstr>
      <vt:lpstr>Into the Flesh</vt:lpstr>
      <vt:lpstr>Into the Spirit</vt:lpstr>
      <vt:lpstr>Into the Spirit</vt:lpstr>
      <vt:lpstr>I. All People Are Sowing, 7</vt:lpstr>
      <vt:lpstr>Some think they can sow one thing, reap another</vt:lpstr>
      <vt:lpstr>Some learn hard way</vt:lpstr>
      <vt:lpstr>I. All People Are Sowing, 7</vt:lpstr>
      <vt:lpstr>Plant one corn seed: get one back?</vt:lpstr>
      <vt:lpstr>I. All People Are Sowing, 7</vt:lpstr>
      <vt:lpstr>Don’t give up, v.9.</vt:lpstr>
      <vt:lpstr>Many things cause weariness, fainting</vt:lpstr>
      <vt:lpstr>Conclusion (1)</vt:lpstr>
      <vt:lpstr>Conclusion (2)</vt:lpstr>
      <vt:lpstr>Conclusion (3)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tchtcj@gmail.com</cp:lastModifiedBy>
  <cp:revision>299</cp:revision>
  <dcterms:created xsi:type="dcterms:W3CDTF">2007-07-13T04:29:51Z</dcterms:created>
  <dcterms:modified xsi:type="dcterms:W3CDTF">2017-07-11T03:11:41Z</dcterms:modified>
</cp:coreProperties>
</file>