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3"/>
  </p:notesMasterIdLst>
  <p:sldIdLst>
    <p:sldId id="289" r:id="rId2"/>
    <p:sldId id="305" r:id="rId3"/>
    <p:sldId id="276" r:id="rId4"/>
    <p:sldId id="326" r:id="rId5"/>
    <p:sldId id="358" r:id="rId6"/>
    <p:sldId id="359" r:id="rId7"/>
    <p:sldId id="360" r:id="rId8"/>
    <p:sldId id="361" r:id="rId9"/>
    <p:sldId id="362" r:id="rId10"/>
    <p:sldId id="350" r:id="rId11"/>
    <p:sldId id="349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5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FF00"/>
    <a:srgbClr val="CCFFFF"/>
    <a:srgbClr val="FFFFCC"/>
    <a:srgbClr val="CC3300"/>
    <a:srgbClr val="CC6600"/>
    <a:srgbClr val="A50021"/>
    <a:srgbClr val="000066"/>
    <a:srgbClr val="0033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E70AF-BC8A-4A54-90C0-CD734811CC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68645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79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1674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5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26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8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6B5FF-4981-4C8D-B06E-5C6C22D6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2682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EC3B0-AB1F-4899-80FB-4B7F21F36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7835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F126-461E-49E6-AE94-CDF3DF7BA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876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6FF35-9743-4AAD-BF8F-230A478A3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50005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0127-9779-4FC3-BAE8-00589BFA2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65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1DFA2-68AD-4200-8B65-E8A5BBCA7B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2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B8071-A805-4CEB-8321-AB17884FB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1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BA3A4-54F8-401A-9C7E-BF1C461BF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2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F2837-7D79-4800-98FB-0027BC605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7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C5CCD-90A3-46FE-A3AE-045134D40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567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1Th1.3&amp;off=2&amp;ctx=u+in+our+prayers,+3%C2%A0~remembering+without+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600200"/>
            <a:ext cx="6172200" cy="1676400"/>
          </a:xfrm>
          <a:solidFill>
            <a:schemeClr val="bg1"/>
          </a:solidFill>
          <a:ln>
            <a:solidFill>
              <a:srgbClr val="FFCC00"/>
            </a:solidFill>
          </a:ln>
        </p:spPr>
        <p:txBody>
          <a:bodyPr anchor="ctr" anchorCtr="0"/>
          <a:lstStyle/>
          <a:p>
            <a:pPr algn="ctr"/>
            <a:r>
              <a:rPr lang="en-US" b="0" cap="none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Is Your Church So Boring?</a:t>
            </a:r>
            <a:endParaRPr lang="en-US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13816" y="6096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Happened?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/>
          <p:cNvSpPr/>
          <p:nvPr/>
        </p:nvSpPr>
        <p:spPr bwMode="auto">
          <a:xfrm>
            <a:off x="1814052" y="1219200"/>
            <a:ext cx="5516836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Did</a:t>
            </a:r>
            <a:b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Happen?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6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Abandoned biblical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Churches downplayed doctrine to allow for unity. 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Ja.3:17</a:t>
            </a:r>
            <a:endParaRPr lang="en-US" sz="2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86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Abused Bible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2:46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Proves opposite; taught in Temple; ate in houses.  Jewish Temple…</a:t>
            </a:r>
          </a:p>
        </p:txBody>
      </p:sp>
    </p:spTree>
    <p:extLst>
      <p:ext uri="{BB962C8B-B14F-4D97-AF65-F5344CB8AC3E}">
        <p14:creationId xmlns:p14="http://schemas.microsoft.com/office/powerpoint/2010/main" xmlns="" val="315471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Abused Bible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2:46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20:7-11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the assembly is over (11) – </a:t>
            </a:r>
          </a:p>
          <a:p>
            <a:pPr marL="855663" lvl="1" indent="-398463">
              <a:spcBef>
                <a:spcPts val="600"/>
              </a:spcBef>
              <a:buNone/>
            </a:pPr>
            <a:r>
              <a:rPr lang="en-US" sz="24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he </a:t>
            </a: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(sg.) 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 come up, had ‘</a:t>
            </a:r>
            <a:r>
              <a:rPr lang="en-US" sz="3200" u="sng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broken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u="sng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bread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v.7; 27:35.</a:t>
            </a:r>
          </a:p>
          <a:p>
            <a:pPr marL="855663" lvl="1" indent="-398463">
              <a:spcBef>
                <a:spcPts val="600"/>
              </a:spcBef>
              <a:buNone/>
            </a:pPr>
            <a:r>
              <a:rPr lang="en-US" sz="24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…and </a:t>
            </a:r>
            <a:r>
              <a:rPr lang="en-US" sz="3200" u="sng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eaten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sz="3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Mt.27:34.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Ac.10:10.</a:t>
            </a:r>
          </a:p>
          <a:p>
            <a:pPr marL="855663" lvl="1" indent="-398463">
              <a:spcBef>
                <a:spcPts val="600"/>
              </a:spcBef>
              <a:buNone/>
            </a:pPr>
            <a:r>
              <a:rPr lang="en-US" sz="24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…and </a:t>
            </a:r>
            <a:r>
              <a:rPr lang="en-US" sz="3200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talked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informal: converse with, talk with;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ct.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v.9; 18:4…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08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Abused Bible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2:46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20:7-11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Co.11:20-32, ‘common meal’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did Paul say about it?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Cf. Ja.2:24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didn’t he say, ‘Make sure to keep your common meals separate from Lord’s supper?’</a:t>
            </a:r>
          </a:p>
          <a:p>
            <a:pPr marL="855663" lvl="1" indent="-398463">
              <a:spcBef>
                <a:spcPts val="600"/>
              </a:spcBef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81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Abused Bible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2:46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20:7-11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Co.11:20-32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Pt.2:13, ‘…they feast with you’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‘Feast together’ (Jude 12)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Context: brazen sins of apostate false teachers</a:t>
            </a:r>
          </a:p>
          <a:p>
            <a:pPr marL="855663" lvl="1" indent="-398463">
              <a:spcBef>
                <a:spcPts val="600"/>
              </a:spcBef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1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Abused Bible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2:46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20:7-11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Co.11:20-32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Pt.2:13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Jd.12, ‘love feasts’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 century suppositions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History: rich fed poor.   [Ac.2:46?]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proves too much . . .</a:t>
            </a:r>
          </a:p>
          <a:p>
            <a:pPr lvl="1"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5663" lvl="1" indent="-398463">
              <a:spcBef>
                <a:spcPts val="600"/>
              </a:spcBef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70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is offensive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‘Remove any reference to Christ’s church…’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‘Remove any reference to baptism’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‘Add mechanical music in worship’</a:t>
            </a:r>
          </a:p>
          <a:p>
            <a:pPr marL="855663" lvl="1" indent="-398463">
              <a:spcBef>
                <a:spcPts val="600"/>
              </a:spcBef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9A86FF-BE81-4EC8-9C1E-A1BF12904FCF}"/>
              </a:ext>
            </a:extLst>
          </p:cNvPr>
          <p:cNvSpPr/>
          <p:nvPr/>
        </p:nvSpPr>
        <p:spPr>
          <a:xfrm>
            <a:off x="818532" y="3810000"/>
            <a:ext cx="7531512" cy="1752600"/>
          </a:xfrm>
          <a:prstGeom prst="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3200" dirty="0">
                <a:latin typeface="Calibri" panose="020F0502020204030204" pitchFamily="34" charset="0"/>
              </a:rPr>
              <a:t>‘And I, brethren, if I still preach circumcision, why do I still suffer persecution?   Then the </a:t>
            </a:r>
            <a:r>
              <a:rPr lang="en-US" sz="3200" b="1" i="1" u="sng" dirty="0">
                <a:latin typeface="Calibri" panose="020F0502020204030204" pitchFamily="34" charset="0"/>
              </a:rPr>
              <a:t>offense</a:t>
            </a:r>
            <a:r>
              <a:rPr lang="en-US" sz="3200" dirty="0">
                <a:latin typeface="Calibri" panose="020F0502020204030204" pitchFamily="34" charset="0"/>
              </a:rPr>
              <a:t> of the cross has ceased’ </a:t>
            </a:r>
            <a:r>
              <a:rPr lang="en-US" sz="2800" dirty="0">
                <a:latin typeface="Calibri" panose="020F0502020204030204" pitchFamily="34" charset="0"/>
              </a:rPr>
              <a:t>– Gal.5:11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64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is boring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Left biblical emphasis, abandoned Bible study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Moderns have short attention span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Neh.8</a:t>
            </a:r>
          </a:p>
          <a:p>
            <a:pPr lvl="2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Am.8:11-12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Ac.20:7-9</a:t>
            </a:r>
          </a:p>
          <a:p>
            <a:pPr marL="855663" lvl="1" indent="-398463">
              <a:spcBef>
                <a:spcPts val="600"/>
              </a:spcBef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45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must change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keep young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Failed!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Churches CANNOT compete with worldly entertainment . . . </a:t>
            </a:r>
          </a:p>
          <a:p>
            <a:pPr marL="855663" lvl="1" indent="-398463">
              <a:spcBef>
                <a:spcPts val="600"/>
              </a:spcBef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965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990600"/>
          </a:xfrm>
        </p:spPr>
        <p:txBody>
          <a:bodyPr/>
          <a:lstStyle/>
          <a:p>
            <a:pPr algn="ctr"/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question:</a:t>
            </a:r>
            <a:endParaRPr lang="en-US" sz="3600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400" b="1" dirty="0"/>
          </a:p>
          <a:p>
            <a:pPr marL="0" indent="0">
              <a:buNone/>
            </a:pPr>
            <a:endParaRPr lang="en-US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1418304" y="1447800"/>
            <a:ext cx="63246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doesn’t the church use</a:t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recreation to save young people?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6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Conformity to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lvl="1" indent="-339725" algn="ctr">
              <a:spcBef>
                <a:spcPts val="30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Ro.12:1-2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CD1AF89-E297-417D-96D9-156D2A715E4C}"/>
              </a:ext>
            </a:extLst>
          </p:cNvPr>
          <p:cNvSpPr/>
          <p:nvPr/>
        </p:nvSpPr>
        <p:spPr>
          <a:xfrm>
            <a:off x="624348" y="1371600"/>
            <a:ext cx="7924800" cy="2590800"/>
          </a:xfrm>
          <a:prstGeom prst="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Calibri" panose="020F0502020204030204" pitchFamily="34" charset="0"/>
              </a:rPr>
              <a:t>According to the doings of the land: of Egypt, where you dwelt, you shall not do; and according to the doings of the land of Canaan, where I am bringing you, you shall not do; nor shall you walk in their ordinances </a:t>
            </a:r>
            <a:r>
              <a:rPr lang="en-US" sz="2400" dirty="0">
                <a:latin typeface="Calibri" panose="020F0502020204030204" pitchFamily="34" charset="0"/>
              </a:rPr>
              <a:t>– Lv</a:t>
            </a:r>
            <a:r>
              <a:rPr lang="en-US" sz="2400">
                <a:latin typeface="Calibri" panose="020F0502020204030204" pitchFamily="34" charset="0"/>
              </a:rPr>
              <a:t>.18:3 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52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Pleasure replaced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3200" dirty="0">
              <a:solidFill>
                <a:srgbClr val="FFFFCC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3200" dirty="0">
              <a:solidFill>
                <a:srgbClr val="FFFFCC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8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3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1113504" y="1295400"/>
            <a:ext cx="6919452" cy="18288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Calibri" panose="020F0502020204030204" pitchFamily="34" charset="0"/>
              </a:rPr>
              <a:t>‘</a:t>
            </a:r>
            <a:r>
              <a:rPr lang="en-US" sz="3200" baseline="30000" dirty="0">
                <a:latin typeface="Calibri" panose="020F0502020204030204" pitchFamily="34" charset="0"/>
              </a:rPr>
              <a:t>4</a:t>
            </a:r>
            <a:r>
              <a:rPr lang="en-US" sz="3200" dirty="0">
                <a:latin typeface="Calibri" panose="020F0502020204030204" pitchFamily="34" charset="0"/>
              </a:rPr>
              <a:t>…lovers of pleasure rather than lovers of God, </a:t>
            </a:r>
            <a:r>
              <a:rPr lang="en-US" sz="3200" baseline="30000" dirty="0">
                <a:latin typeface="Calibri" panose="020F0502020204030204" pitchFamily="34" charset="0"/>
              </a:rPr>
              <a:t>5 </a:t>
            </a:r>
            <a:r>
              <a:rPr lang="en-US" sz="3200" dirty="0">
                <a:latin typeface="Calibri" panose="020F0502020204030204" pitchFamily="34" charset="0"/>
              </a:rPr>
              <a:t>having a form of godliness but denying its power’ </a:t>
            </a:r>
            <a:r>
              <a:rPr lang="en-US" sz="2400" dirty="0">
                <a:latin typeface="Calibri" panose="020F0502020204030204" pitchFamily="34" charset="0"/>
              </a:rPr>
              <a:t>– 2 Tim.3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A6446C-AE6B-4E50-A851-A022F30DF0F8}"/>
              </a:ext>
            </a:extLst>
          </p:cNvPr>
          <p:cNvSpPr/>
          <p:nvPr/>
        </p:nvSpPr>
        <p:spPr>
          <a:xfrm>
            <a:off x="762000" y="3581400"/>
            <a:ext cx="7634748" cy="175260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‘One compromise here, another there, and soon enough the so-called Christian and the man in the world look the same’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A.W.Tozer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79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799068" y="609600"/>
            <a:ext cx="5516836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Happened?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Charles Sheldon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His Steps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1897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‘What would Jesus do?’</a:t>
            </a:r>
          </a:p>
          <a:p>
            <a:pPr>
              <a:spcBef>
                <a:spcPts val="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‘Led to variety of social ministries directed especially toward the poor…’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2243896" y="3962400"/>
            <a:ext cx="4685705" cy="1752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kept Passover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6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Tim.5:16</a:t>
            </a:r>
          </a:p>
        </p:txBody>
      </p:sp>
    </p:spTree>
    <p:extLst>
      <p:ext uri="{BB962C8B-B14F-4D97-AF65-F5344CB8AC3E}">
        <p14:creationId xmlns:p14="http://schemas.microsoft.com/office/powerpoint/2010/main" xmlns="" val="2015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 of the Carpenter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Boston, 1963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Opposed as social gospel innovation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Today: building houses more important than preaching gospel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2243896" y="3962400"/>
            <a:ext cx="4685705" cy="989297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Mt.28:19-20</a:t>
            </a:r>
          </a:p>
        </p:txBody>
      </p:sp>
    </p:spTree>
    <p:extLst>
      <p:ext uri="{BB962C8B-B14F-4D97-AF65-F5344CB8AC3E}">
        <p14:creationId xmlns:p14="http://schemas.microsoft.com/office/powerpoint/2010/main" xmlns="" val="106236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Chattanooga, 1975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Whatever individual does, church can do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Ping-pong, recreational facilities .  .  . are work of the church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2243896" y="4497103"/>
            <a:ext cx="4685705" cy="989297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Co.12:14</a:t>
            </a:r>
          </a:p>
        </p:txBody>
      </p:sp>
    </p:spTree>
    <p:extLst>
      <p:ext uri="{BB962C8B-B14F-4D97-AF65-F5344CB8AC3E}">
        <p14:creationId xmlns:p14="http://schemas.microsoft.com/office/powerpoint/2010/main" xmlns="" val="1380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Mega-Churches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Willow Creek</a:t>
            </a:r>
          </a:p>
          <a:p>
            <a:pPr>
              <a:spcBef>
                <a:spcPts val="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Seeker sensitive (marketing)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Crystal Cathedral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Marketers’ ads of research companies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 made a mistake’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020096" y="4434348"/>
            <a:ext cx="7118556" cy="199840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‘…remembering without ceasing your work of faith, labor of love, and patience of hope in our Lord Jesus Christ in the sight of our God and Father’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 – 1 Th.1:3</a:t>
            </a:r>
            <a:r>
              <a:rPr lang="en-US" dirty="0"/>
              <a:t> . </a:t>
            </a:r>
            <a:endParaRPr lang="en-U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25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scripture authorizes church to give candy / recreation to get people to come?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 have used stars on attendance charts as long as I can remember’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2243896" y="4554793"/>
            <a:ext cx="4685705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Jn.6:26-29</a:t>
            </a:r>
          </a:p>
        </p:txBody>
      </p:sp>
    </p:spTree>
    <p:extLst>
      <p:ext uri="{BB962C8B-B14F-4D97-AF65-F5344CB8AC3E}">
        <p14:creationId xmlns:p14="http://schemas.microsoft.com/office/powerpoint/2010/main" xmlns="" val="216673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Clapping is applause,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entertainment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Focuses on performance, not God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Chrysostom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(d. 407)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2243896" y="3048000"/>
            <a:ext cx="4685705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Ps.100</a:t>
            </a:r>
          </a:p>
        </p:txBody>
      </p:sp>
    </p:spTree>
    <p:extLst>
      <p:ext uri="{BB962C8B-B14F-4D97-AF65-F5344CB8AC3E}">
        <p14:creationId xmlns:p14="http://schemas.microsoft.com/office/powerpoint/2010/main" xmlns="" val="240364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9155</TotalTime>
  <Words>631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Damask</vt:lpstr>
      <vt:lpstr>Why Is Your Church So Boring?</vt:lpstr>
      <vt:lpstr>A question:</vt:lpstr>
      <vt:lpstr>Slide 3</vt:lpstr>
      <vt:lpstr>Charles Sheldon</vt:lpstr>
      <vt:lpstr>House of the Carpenter</vt:lpstr>
      <vt:lpstr>Clements</vt:lpstr>
      <vt:lpstr>Mega-Churches</vt:lpstr>
      <vt:lpstr>Radio Q &amp; A</vt:lpstr>
      <vt:lpstr>Clapping is applause, for entertainment</vt:lpstr>
      <vt:lpstr>Slide 10</vt:lpstr>
      <vt:lpstr>1. Abandoned biblical authority</vt:lpstr>
      <vt:lpstr>2. Abused Bible passages</vt:lpstr>
      <vt:lpstr>2. Abused Bible passages</vt:lpstr>
      <vt:lpstr>2. Abused Bible passages</vt:lpstr>
      <vt:lpstr>2. Abused Bible passages</vt:lpstr>
      <vt:lpstr>2. Abused Bible passages</vt:lpstr>
      <vt:lpstr>3. Bible is offensive</vt:lpstr>
      <vt:lpstr>4. Bible is boring</vt:lpstr>
      <vt:lpstr>5. Church must change to keep young people</vt:lpstr>
      <vt:lpstr>6. Conformity to world</vt:lpstr>
      <vt:lpstr>Pleasure replaced Passages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1031</cp:revision>
  <dcterms:created xsi:type="dcterms:W3CDTF">2011-08-18T15:42:19Z</dcterms:created>
  <dcterms:modified xsi:type="dcterms:W3CDTF">2017-08-07T00:28:09Z</dcterms:modified>
</cp:coreProperties>
</file>