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TitleSlid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A139-545E-2449-ADF8-58BBC5DEAB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492375"/>
            <a:ext cx="6762749" cy="1470025"/>
          </a:xfrm>
        </p:spPr>
        <p:txBody>
          <a:bodyPr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1" y="3966882"/>
            <a:ext cx="6762749" cy="1752600"/>
          </a:xfrm>
        </p:spPr>
        <p:txBody>
          <a:bodyPr>
            <a:normAutofit/>
          </a:bodyPr>
          <a:lstStyle>
            <a:lvl1pPr marL="0" indent="0" algn="r">
              <a:spcBef>
                <a:spcPts val="60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A316-DD9B-F445-B880-01FBF19C5595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A316-DD9B-F445-B880-01FBF19C5595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A139-545E-2449-ADF8-58BBC5DEA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4" y="590550"/>
            <a:ext cx="365760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3023" y="739588"/>
            <a:ext cx="3657600" cy="53087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464" y="1816100"/>
            <a:ext cx="3657600" cy="38227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A316-DD9B-F445-B880-01FBF19C5595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A139-545E-2449-ADF8-58BBC5DEA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PictureCaption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8977" y="187452"/>
            <a:ext cx="853665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0" y="533400"/>
            <a:ext cx="447675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124" y="1828800"/>
            <a:ext cx="4474539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6124" y="6288741"/>
            <a:ext cx="1887537" cy="365125"/>
          </a:xfrm>
        </p:spPr>
        <p:txBody>
          <a:bodyPr/>
          <a:lstStyle/>
          <a:p>
            <a:fld id="{B7E4A316-DD9B-F445-B880-01FBF19C5595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67399" y="6288741"/>
            <a:ext cx="267596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A139-545E-2449-ADF8-58BBC5DEAB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188253" y="179292"/>
            <a:ext cx="3281087" cy="6483096"/>
          </a:xfrm>
          <a:prstGeom prst="round1Rect">
            <a:avLst>
              <a:gd name="adj" fmla="val 17325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0953" y="533400"/>
            <a:ext cx="3657600" cy="125253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596153" y="1600199"/>
            <a:ext cx="3657600" cy="3657601"/>
          </a:xfrm>
          <a:prstGeom prst="ellipse">
            <a:avLst/>
          </a:prstGeom>
          <a:blipFill dpi="0" rotWithShape="0">
            <a:blip r:embed="rId3" cstate="print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0412" y="1828800"/>
            <a:ext cx="3657600" cy="38100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B7E4A316-DD9B-F445-B880-01FBF19C5595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A139-545E-2449-ADF8-58BBC5DEA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PictureCaption-Extra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038" y="3778624"/>
            <a:ext cx="7560515" cy="1102658"/>
          </a:xfrm>
        </p:spPr>
        <p:txBody>
          <a:bodyPr anchor="b"/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flipH="1">
            <a:off x="871584" y="762000"/>
            <a:ext cx="7427726" cy="2989730"/>
          </a:xfrm>
          <a:prstGeom prst="roundRect">
            <a:avLst>
              <a:gd name="adj" fmla="val 7476"/>
            </a:avLst>
          </a:prstGeom>
          <a:blipFill dpi="0" rotWithShape="0">
            <a:blip r:embed="rId3"/>
            <a:srcRect/>
            <a:stretch>
              <a:fillRect/>
            </a:stretch>
          </a:blipFill>
          <a:ln w="28575">
            <a:solidFill>
              <a:schemeClr val="bg1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8034" y="4827493"/>
            <a:ext cx="7559977" cy="122088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000" y="6288741"/>
            <a:ext cx="1865125" cy="365125"/>
          </a:xfrm>
        </p:spPr>
        <p:txBody>
          <a:bodyPr/>
          <a:lstStyle/>
          <a:p>
            <a:fld id="{B7E4A316-DD9B-F445-B880-01FBF19C5595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25813" y="6288741"/>
            <a:ext cx="521755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A139-545E-2449-ADF8-58BBC5DEA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A316-DD9B-F445-B880-01FBF19C5595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A139-545E-2449-ADF8-58BBC5DEA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8646" y="779463"/>
            <a:ext cx="1358153" cy="52689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779464"/>
            <a:ext cx="6170613" cy="52689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A316-DD9B-F445-B880-01FBF19C5595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A139-545E-2449-ADF8-58BBC5DEA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A316-DD9B-F445-B880-01FBF19C5595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A139-545E-2449-ADF8-58BBC5DEA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SectionHead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367" y="187452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591360"/>
            <a:ext cx="7583487" cy="1362075"/>
          </a:xfrm>
        </p:spPr>
        <p:txBody>
          <a:bodyPr anchor="b" anchorCtr="0">
            <a:noAutofit/>
          </a:bodyPr>
          <a:lstStyle>
            <a:lvl1pPr algn="l">
              <a:defRPr sz="44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3950354"/>
            <a:ext cx="7583487" cy="1500187"/>
          </a:xfrm>
        </p:spPr>
        <p:txBody>
          <a:bodyPr anchor="t" anchorCtr="0"/>
          <a:lstStyle>
            <a:lvl1pPr marL="0" indent="0" algn="l">
              <a:spcBef>
                <a:spcPts val="600"/>
              </a:spcBef>
              <a:buNone/>
              <a:defRPr sz="20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A316-DD9B-F445-B880-01FBF19C5595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A139-545E-2449-ADF8-58BBC5DEA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8541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A316-DD9B-F445-B880-01FBF19C5595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A139-545E-2449-ADF8-58BBC5DEA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5350" y="1438835"/>
            <a:ext cx="3657600" cy="789828"/>
          </a:xfrm>
        </p:spPr>
        <p:txBody>
          <a:bodyPr anchor="b">
            <a:noAutofit/>
          </a:bodyPr>
          <a:lstStyle>
            <a:lvl1pPr marL="0" indent="0" algn="ctr">
              <a:lnSpc>
                <a:spcPts val="3000"/>
              </a:lnSpc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5350" y="2362199"/>
            <a:ext cx="3657600" cy="36861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A316-DD9B-F445-B880-01FBF19C5595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A139-545E-2449-ADF8-58BBC5DEABB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74059" y="2286000"/>
            <a:ext cx="3563003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815840" y="2286000"/>
            <a:ext cx="356616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28801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A316-DD9B-F445-B880-01FBF19C5595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A139-545E-2449-ADF8-58BBC5DEAB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779462" y="3991816"/>
            <a:ext cx="7585076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A316-DD9B-F445-B880-01FBF19C5595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A139-545E-2449-ADF8-58BBC5DEAB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779462" y="1828800"/>
            <a:ext cx="3657600" cy="42195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A316-DD9B-F445-B880-01FBF19C5595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A139-545E-2449-ADF8-58BBC5DEAB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4"/>
          </p:nvPr>
        </p:nvSpPr>
        <p:spPr>
          <a:xfrm>
            <a:off x="77946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3" name="Content Placeholder 2"/>
          <p:cNvSpPr>
            <a:spLocks noGrp="1"/>
          </p:cNvSpPr>
          <p:nvPr>
            <p:ph sz="half" idx="15"/>
          </p:nvPr>
        </p:nvSpPr>
        <p:spPr>
          <a:xfrm>
            <a:off x="77946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4" name="Content Placeholder 2"/>
          <p:cNvSpPr>
            <a:spLocks noGrp="1"/>
          </p:cNvSpPr>
          <p:nvPr>
            <p:ph sz="half" idx="1"/>
          </p:nvPr>
        </p:nvSpPr>
        <p:spPr>
          <a:xfrm>
            <a:off x="4710953" y="1828801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3"/>
          </p:nvPr>
        </p:nvSpPr>
        <p:spPr>
          <a:xfrm>
            <a:off x="4710953" y="3991816"/>
            <a:ext cx="3657600" cy="20574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Overlay-ContentSlide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" y="186645"/>
            <a:ext cx="8827266" cy="6483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4A316-DD9B-F445-B880-01FBF19C5595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7A139-545E-2449-ADF8-58BBC5DEA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 Diagonal Corner Rectangle 7"/>
          <p:cNvSpPr/>
          <p:nvPr/>
        </p:nvSpPr>
        <p:spPr>
          <a:xfrm>
            <a:off x="189707" y="189707"/>
            <a:ext cx="8764587" cy="6478587"/>
          </a:xfrm>
          <a:prstGeom prst="round2DiagRect">
            <a:avLst>
              <a:gd name="adj1" fmla="val 9416"/>
              <a:gd name="adj2" fmla="val 0"/>
            </a:avLst>
          </a:prstGeom>
          <a:gradFill>
            <a:gsLst>
              <a:gs pos="17000">
                <a:schemeClr val="bg2"/>
              </a:gs>
              <a:gs pos="100000">
                <a:schemeClr val="tx2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381000"/>
            <a:ext cx="7583487" cy="104438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089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6288741"/>
            <a:ext cx="18875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7E4A316-DD9B-F445-B880-01FBF19C5595}" type="datetimeFigureOut">
              <a:rPr lang="en-US" smtClean="0"/>
              <a:pPr/>
              <a:t>10/1/2017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04615" y="6288741"/>
            <a:ext cx="523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4411" y="219635"/>
            <a:ext cx="493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D87A139-545E-2449-ADF8-58BBC5DEABB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48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2000"/>
        </a:spcBef>
        <a:buFont typeface="Wingdings 2" pitchFamily="18" charset="2"/>
        <a:buNone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buFont typeface="Wingdings 2" pitchFamily="18" charset="2"/>
        <a:buNone/>
        <a:defRPr sz="3200" kern="1200">
          <a:solidFill>
            <a:schemeClr val="bg1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spcBef>
          <a:spcPts val="600"/>
        </a:spcBef>
        <a:buFont typeface="Wingdings 2" pitchFamily="18" charset="2"/>
        <a:buNone/>
        <a:defRPr sz="2800" kern="1200">
          <a:solidFill>
            <a:schemeClr val="bg1"/>
          </a:solidFill>
          <a:latin typeface="+mn-lt"/>
          <a:ea typeface="+mn-ea"/>
          <a:cs typeface="+mn-cs"/>
        </a:defRPr>
      </a:lvl3pPr>
      <a:lvl4pPr marL="0" indent="0" algn="l" defTabSz="914400" rtl="0" eaLnBrk="1" latinLnBrk="0" hangingPunct="1">
        <a:spcBef>
          <a:spcPts val="600"/>
        </a:spcBef>
        <a:buFont typeface="Wingdings 2" pitchFamily="18" charset="2"/>
        <a:buNone/>
        <a:defRPr sz="2800" kern="1200">
          <a:solidFill>
            <a:schemeClr val="bg1"/>
          </a:solidFill>
          <a:latin typeface="+mn-lt"/>
          <a:ea typeface="+mn-ea"/>
          <a:cs typeface="+mn-cs"/>
        </a:defRPr>
      </a:lvl4pPr>
      <a:lvl5pPr marL="0" indent="0" algn="l" defTabSz="914400" rtl="0" eaLnBrk="1" latinLnBrk="0" hangingPunct="1">
        <a:spcBef>
          <a:spcPts val="600"/>
        </a:spcBef>
        <a:buFont typeface="Wingdings 2" pitchFamily="18" charset="2"/>
        <a:buNone/>
        <a:defRPr sz="2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smtClean="0"/>
              <a:t>Dangers </a:t>
            </a:r>
            <a:r>
              <a:rPr lang="en-US" sz="6600" dirty="0" smtClean="0"/>
              <a:t>Online</a:t>
            </a:r>
            <a:endParaRPr lang="en-US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Time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Time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 have in my pocket a device which can access the sum total of human knowledge.  I use it to look at pictures of cats, and get in arguments with strangers.” 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Time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Eph.5:8-10, 15-16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Time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“One of the great uses of Twitter and </a:t>
            </a:r>
            <a:r>
              <a:rPr lang="en-US" dirty="0" err="1" smtClean="0"/>
              <a:t>Facebook</a:t>
            </a:r>
            <a:r>
              <a:rPr lang="en-US" dirty="0" smtClean="0"/>
              <a:t> will be to prove at the Last Day that prayerlessness was not from lack of time.”</a:t>
            </a:r>
          </a:p>
          <a:p>
            <a:endParaRPr lang="en-US" dirty="0" smtClean="0"/>
          </a:p>
          <a:p>
            <a:r>
              <a:rPr lang="en-US" dirty="0" smtClean="0"/>
              <a:t>1 Ki.20:35-43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Reputation – Col.4:5-6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False</a:t>
            </a:r>
          </a:p>
          <a:p>
            <a:pPr marL="514350" indent="-514350">
              <a:buAutoNum type="arabicPeriod"/>
            </a:pPr>
            <a:r>
              <a:rPr lang="en-US" dirty="0" smtClean="0"/>
              <a:t>Inflammatory</a:t>
            </a:r>
          </a:p>
          <a:p>
            <a:pPr marL="514350" lvl="2" indent="-3175"/>
            <a:r>
              <a:rPr lang="en-US" dirty="0" smtClean="0"/>
              <a:t>Matt.12:36-37</a:t>
            </a:r>
          </a:p>
          <a:p>
            <a:pPr marL="514350" indent="-514350">
              <a:buAutoNum type="arabicPeriod"/>
            </a:pPr>
            <a:r>
              <a:rPr lang="en-US" dirty="0" smtClean="0"/>
              <a:t>Endorsing Evil</a:t>
            </a:r>
          </a:p>
          <a:p>
            <a:pPr marL="514350" lvl="2" indent="-3175"/>
            <a:r>
              <a:rPr lang="en-US" dirty="0" smtClean="0"/>
              <a:t>Rom.1:28-32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Cor.15:33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Pornography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Matt.5:28</a:t>
            </a:r>
          </a:p>
          <a:p>
            <a:r>
              <a:rPr lang="en-US" dirty="0" smtClean="0"/>
              <a:t>Rev.21:8</a:t>
            </a:r>
          </a:p>
          <a:p>
            <a:r>
              <a:rPr lang="en-US" dirty="0" smtClean="0"/>
              <a:t>Prov.7:6-17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volution">
  <a:themeElements>
    <a:clrScheme name="Revolution">
      <a:dk1>
        <a:sysClr val="windowText" lastClr="000000"/>
      </a:dk1>
      <a:lt1>
        <a:sysClr val="window" lastClr="FFFFFF"/>
      </a:lt1>
      <a:dk2>
        <a:srgbClr val="1B3861"/>
      </a:dk2>
      <a:lt2>
        <a:srgbClr val="38ABED"/>
      </a:lt2>
      <a:accent1>
        <a:srgbClr val="0C5986"/>
      </a:accent1>
      <a:accent2>
        <a:srgbClr val="DDF53D"/>
      </a:accent2>
      <a:accent3>
        <a:srgbClr val="508709"/>
      </a:accent3>
      <a:accent4>
        <a:srgbClr val="BF5E00"/>
      </a:accent4>
      <a:accent5>
        <a:srgbClr val="9C0001"/>
      </a:accent5>
      <a:accent6>
        <a:srgbClr val="660075"/>
      </a:accent6>
      <a:hlink>
        <a:srgbClr val="ABF24D"/>
      </a:hlink>
      <a:folHlink>
        <a:srgbClr val="A0E7FB"/>
      </a:folHlink>
    </a:clrScheme>
    <a:fontScheme name="Revolution">
      <a:majorFont>
        <a:latin typeface="Trebuchet MS"/>
        <a:ea typeface=""/>
        <a:cs typeface=""/>
        <a:font script="Jpan" typeface="ＭＳ ゴシック"/>
      </a:majorFont>
      <a:minorFont>
        <a:latin typeface="Trebuchet MS"/>
        <a:ea typeface=""/>
        <a:cs typeface=""/>
        <a:font script="Jpan" typeface="ＭＳ ゴシック"/>
      </a:minorFont>
    </a:fontScheme>
    <a:fmtScheme name="Revolution">
      <a: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0800000">
              <a:srgbClr val="808080">
                <a:alpha val="75000"/>
              </a:srgbClr>
            </a:innerShdw>
          </a:effectLst>
        </a:effectStyle>
        <a:effectStyle>
          <a:effectLst>
            <a:innerShdw blurRad="50800" dist="25400" dir="13500000">
              <a:srgbClr val="808080">
                <a:alpha val="75000"/>
              </a:srgbClr>
            </a:innerShdw>
            <a:outerShdw blurRad="63500" dist="50800" dir="5400000" algn="br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1400000"/>
            </a:lightRig>
          </a:scene3d>
          <a:sp3d contourW="12700" prstMaterial="softmetal">
            <a:bevelT w="63500" h="254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39</TotalTime>
  <Words>89</Words>
  <Application>Microsoft Office PowerPoint</Application>
  <PresentationFormat>On-screen Show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Revolution</vt:lpstr>
      <vt:lpstr>Dangers Online</vt:lpstr>
      <vt:lpstr>Time</vt:lpstr>
      <vt:lpstr>Time</vt:lpstr>
      <vt:lpstr>Time</vt:lpstr>
      <vt:lpstr>Time</vt:lpstr>
      <vt:lpstr>Reputation – Col.4:5-6</vt:lpstr>
      <vt:lpstr>Ethics</vt:lpstr>
      <vt:lpstr>Pornography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Danger Online</dc:title>
  <dc:creator>Matt Duggin</dc:creator>
  <cp:lastModifiedBy>church of Christ</cp:lastModifiedBy>
  <cp:revision>7</cp:revision>
  <dcterms:created xsi:type="dcterms:W3CDTF">2017-10-01T11:23:45Z</dcterms:created>
  <dcterms:modified xsi:type="dcterms:W3CDTF">2017-10-02T00:12:53Z</dcterms:modified>
</cp:coreProperties>
</file>