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5" r:id="rId2"/>
    <p:sldId id="366" r:id="rId3"/>
    <p:sldId id="367" r:id="rId4"/>
    <p:sldId id="379" r:id="rId5"/>
    <p:sldId id="39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00"/>
    <a:srgbClr val="DDDDDD"/>
    <a:srgbClr val="FFFFCC"/>
    <a:srgbClr val="99FF33"/>
    <a:srgbClr val="EAEAEA"/>
    <a:srgbClr val="C0C0C0"/>
    <a:srgbClr val="0066FF"/>
    <a:srgbClr val="FF99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6513" y="1524000"/>
            <a:ext cx="5888182" cy="1295400"/>
          </a:xfrm>
          <a:prstGeom prst="roundRect">
            <a:avLst/>
          </a:prstGeom>
          <a:solidFill>
            <a:schemeClr val="accent5"/>
          </a:solidFill>
          <a:ln w="9525"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It’s About Time</a:t>
            </a: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114300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Background: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Mention of God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Persian: </a:t>
            </a:r>
            <a:r>
              <a:rPr lang="en-US" altLang="en-US" sz="3600" dirty="0" err="1">
                <a:solidFill>
                  <a:srgbClr val="FFFFCC"/>
                </a:solidFill>
              </a:rPr>
              <a:t>Khshayarsha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LXX: Xerxes (486-465 BC)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Jews: Ahasuerus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Haman: </a:t>
            </a:r>
            <a:r>
              <a:rPr lang="en-US" altLang="en-US" sz="3600" dirty="0" err="1">
                <a:solidFill>
                  <a:srgbClr val="FFFFCC"/>
                </a:solidFill>
              </a:rPr>
              <a:t>Agagite</a:t>
            </a:r>
            <a:r>
              <a:rPr lang="en-US" altLang="en-US" sz="3600" dirty="0">
                <a:solidFill>
                  <a:srgbClr val="FFFFCC"/>
                </a:solidFill>
              </a:rPr>
              <a:t> (3:1)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Ex.17:8-16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Dt.25:17-19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1 Sm.15</a:t>
            </a:r>
          </a:p>
          <a:p>
            <a:pPr marL="0" indent="0" algn="ctr"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Esther: 500 years later</a:t>
            </a:r>
          </a:p>
          <a:p>
            <a:pPr marL="0" indent="0" algn="ctr">
              <a:buNone/>
            </a:pPr>
            <a:endParaRPr lang="en-US" altLang="en-US" sz="34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rgbClr val="DDDDDD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D30EB007-15BB-43C8-B0CE-FE6ED09326E4}"/>
              </a:ext>
            </a:extLst>
          </p:cNvPr>
          <p:cNvSpPr/>
          <p:nvPr/>
        </p:nvSpPr>
        <p:spPr bwMode="auto">
          <a:xfrm>
            <a:off x="2115967" y="3886200"/>
            <a:ext cx="4912066" cy="5334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 Samuel 15 in reverse</a:t>
            </a:r>
          </a:p>
        </p:txBody>
      </p:sp>
    </p:spTree>
    <p:extLst>
      <p:ext uri="{BB962C8B-B14F-4D97-AF65-F5344CB8AC3E}">
        <p14:creationId xmlns="" xmlns:p14="http://schemas.microsoft.com/office/powerpoint/2010/main" val="230411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45720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Background: No Mention of God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A978852E-EFAA-4365-A20B-8457B986DB4D}"/>
              </a:ext>
            </a:extLst>
          </p:cNvPr>
          <p:cNvSpPr txBox="1">
            <a:spLocks/>
          </p:cNvSpPr>
          <p:nvPr/>
        </p:nvSpPr>
        <p:spPr bwMode="auto">
          <a:xfrm>
            <a:off x="1143000" y="1676400"/>
            <a:ext cx="6858000" cy="11430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Book: All About God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7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55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I. Background: No Mention of God</vt:lpstr>
      <vt:lpstr>Persian: Khshayarsha</vt:lpstr>
      <vt:lpstr>Haman: Agagite (3:1)</vt:lpstr>
      <vt:lpstr>I. Background: No Mention of God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295</cp:revision>
  <dcterms:created xsi:type="dcterms:W3CDTF">2004-01-08T21:08:14Z</dcterms:created>
  <dcterms:modified xsi:type="dcterms:W3CDTF">2017-10-09T00:23:44Z</dcterms:modified>
</cp:coreProperties>
</file>