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5"/>
  </p:notesMasterIdLst>
  <p:sldIdLst>
    <p:sldId id="368" r:id="rId3"/>
    <p:sldId id="369" r:id="rId4"/>
    <p:sldId id="370" r:id="rId5"/>
    <p:sldId id="371" r:id="rId6"/>
    <p:sldId id="384" r:id="rId7"/>
    <p:sldId id="388" r:id="rId8"/>
    <p:sldId id="386" r:id="rId9"/>
    <p:sldId id="383" r:id="rId10"/>
    <p:sldId id="372" r:id="rId11"/>
    <p:sldId id="373" r:id="rId12"/>
    <p:sldId id="387" r:id="rId13"/>
    <p:sldId id="374" r:id="rId14"/>
    <p:sldId id="375" r:id="rId15"/>
    <p:sldId id="376" r:id="rId16"/>
    <p:sldId id="377" r:id="rId17"/>
    <p:sldId id="378" r:id="rId18"/>
    <p:sldId id="379" r:id="rId19"/>
    <p:sldId id="380" r:id="rId20"/>
    <p:sldId id="352" r:id="rId21"/>
    <p:sldId id="381" r:id="rId22"/>
    <p:sldId id="382" r:id="rId23"/>
    <p:sldId id="35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00"/>
    <a:srgbClr val="663300"/>
    <a:srgbClr val="FFCC00"/>
    <a:srgbClr val="0066FF"/>
    <a:srgbClr val="99FF33"/>
    <a:srgbClr val="CCFFFF"/>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65" d="100"/>
          <a:sy n="65" d="100"/>
        </p:scale>
        <p:origin x="-57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CF14E-0FCE-4F94-A666-C57E702CA87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95B902D-0DE9-46CF-A52E-B5D5023A192F}">
      <dgm:prSet phldrT="[Text]"/>
      <dgm:spPr/>
      <dgm:t>
        <a:bodyPr/>
        <a:lstStyle/>
        <a:p>
          <a:r>
            <a:rPr lang="en-US" dirty="0"/>
            <a:t>Jg.5</a:t>
          </a:r>
        </a:p>
      </dgm:t>
    </dgm:pt>
    <dgm:pt modelId="{C1F2500F-2C4C-428D-8116-41E0D89FCD52}" type="parTrans" cxnId="{6F3B103F-66BF-4D3C-BA0A-32FD2210920A}">
      <dgm:prSet/>
      <dgm:spPr/>
      <dgm:t>
        <a:bodyPr/>
        <a:lstStyle/>
        <a:p>
          <a:endParaRPr lang="en-US"/>
        </a:p>
      </dgm:t>
    </dgm:pt>
    <dgm:pt modelId="{E717EF37-35F3-47CC-AAC7-9CB7CF089A8B}" type="sibTrans" cxnId="{6F3B103F-66BF-4D3C-BA0A-32FD2210920A}">
      <dgm:prSet/>
      <dgm:spPr/>
      <dgm:t>
        <a:bodyPr/>
        <a:lstStyle/>
        <a:p>
          <a:endParaRPr lang="en-US"/>
        </a:p>
      </dgm:t>
    </dgm:pt>
    <dgm:pt modelId="{28C621E8-A1F8-43EA-9E3E-89DC85BC8712}">
      <dgm:prSet phldrT="[Text]" custT="1"/>
      <dgm:spPr/>
      <dgm:t>
        <a:bodyPr/>
        <a:lstStyle/>
        <a:p>
          <a:r>
            <a:rPr lang="en-US" sz="4000" dirty="0">
              <a:solidFill>
                <a:schemeClr val="bg2">
                  <a:lumMod val="75000"/>
                </a:schemeClr>
              </a:solidFill>
              <a:effectLst/>
            </a:rPr>
            <a:t>Original context</a:t>
          </a:r>
          <a:endParaRPr lang="en-US" sz="4000" dirty="0">
            <a:effectLst/>
          </a:endParaRPr>
        </a:p>
      </dgm:t>
    </dgm:pt>
    <dgm:pt modelId="{8C0286EF-B2AA-47E3-8B80-B11ADD8D181A}" type="parTrans" cxnId="{9666D327-6874-493B-BBDA-4A2B79E79A75}">
      <dgm:prSet/>
      <dgm:spPr/>
      <dgm:t>
        <a:bodyPr/>
        <a:lstStyle/>
        <a:p>
          <a:endParaRPr lang="en-US"/>
        </a:p>
      </dgm:t>
    </dgm:pt>
    <dgm:pt modelId="{29CB590D-BEF6-4A33-9009-4D2773247D02}" type="sibTrans" cxnId="{9666D327-6874-493B-BBDA-4A2B79E79A75}">
      <dgm:prSet/>
      <dgm:spPr/>
      <dgm:t>
        <a:bodyPr/>
        <a:lstStyle/>
        <a:p>
          <a:endParaRPr lang="en-US"/>
        </a:p>
      </dgm:t>
    </dgm:pt>
    <dgm:pt modelId="{CF71E550-240D-44ED-BFA1-CD467265945C}">
      <dgm:prSet phldrT="[Text]"/>
      <dgm:spPr/>
      <dgm:t>
        <a:bodyPr/>
        <a:lstStyle/>
        <a:p>
          <a:r>
            <a:rPr lang="en-US" dirty="0"/>
            <a:t>Ps.68</a:t>
          </a:r>
        </a:p>
      </dgm:t>
    </dgm:pt>
    <dgm:pt modelId="{DD594EEB-53A8-4F0C-BE5D-C687ECDA21A0}" type="parTrans" cxnId="{EC24E11E-B545-4B3A-9E97-20E08B3F40D8}">
      <dgm:prSet/>
      <dgm:spPr/>
      <dgm:t>
        <a:bodyPr/>
        <a:lstStyle/>
        <a:p>
          <a:endParaRPr lang="en-US"/>
        </a:p>
      </dgm:t>
    </dgm:pt>
    <dgm:pt modelId="{403DFB26-384F-4261-ABF9-6D746CB701D0}" type="sibTrans" cxnId="{EC24E11E-B545-4B3A-9E97-20E08B3F40D8}">
      <dgm:prSet/>
      <dgm:spPr/>
      <dgm:t>
        <a:bodyPr/>
        <a:lstStyle/>
        <a:p>
          <a:endParaRPr lang="en-US"/>
        </a:p>
      </dgm:t>
    </dgm:pt>
    <dgm:pt modelId="{7B7F8F5A-2C2F-4E41-B2E4-37CB474F77BB}">
      <dgm:prSet phldrT="[Text]" custT="1"/>
      <dgm:spPr/>
      <dgm:t>
        <a:bodyPr/>
        <a:lstStyle/>
        <a:p>
          <a:r>
            <a:rPr lang="en-US" sz="4000" dirty="0">
              <a:solidFill>
                <a:schemeClr val="bg2">
                  <a:lumMod val="75000"/>
                </a:schemeClr>
              </a:solidFill>
              <a:effectLst/>
            </a:rPr>
            <a:t>Advanced application</a:t>
          </a:r>
          <a:endParaRPr lang="en-US" sz="4000" dirty="0">
            <a:effectLst/>
          </a:endParaRPr>
        </a:p>
      </dgm:t>
    </dgm:pt>
    <dgm:pt modelId="{061CE8E7-5499-42C6-8579-27477A5EB8EB}" type="parTrans" cxnId="{DB61E87A-095C-4F89-A17C-24E2316B3270}">
      <dgm:prSet/>
      <dgm:spPr/>
      <dgm:t>
        <a:bodyPr/>
        <a:lstStyle/>
        <a:p>
          <a:endParaRPr lang="en-US"/>
        </a:p>
      </dgm:t>
    </dgm:pt>
    <dgm:pt modelId="{E196ABF6-7E29-4A62-BC0F-DAFBB7A38A49}" type="sibTrans" cxnId="{DB61E87A-095C-4F89-A17C-24E2316B3270}">
      <dgm:prSet/>
      <dgm:spPr/>
      <dgm:t>
        <a:bodyPr/>
        <a:lstStyle/>
        <a:p>
          <a:endParaRPr lang="en-US"/>
        </a:p>
      </dgm:t>
    </dgm:pt>
    <dgm:pt modelId="{E72E52B8-A3B4-4293-B34F-94B4165A9733}">
      <dgm:prSet phldrT="[Text]"/>
      <dgm:spPr/>
      <dgm:t>
        <a:bodyPr/>
        <a:lstStyle/>
        <a:p>
          <a:r>
            <a:rPr lang="en-US" dirty="0"/>
            <a:t>Ep.4</a:t>
          </a:r>
        </a:p>
      </dgm:t>
    </dgm:pt>
    <dgm:pt modelId="{1E497327-22FF-4158-8D55-B4A1A939F3FC}" type="parTrans" cxnId="{6892B9DB-E49B-48C0-A03E-6F15BC90225B}">
      <dgm:prSet/>
      <dgm:spPr/>
      <dgm:t>
        <a:bodyPr/>
        <a:lstStyle/>
        <a:p>
          <a:endParaRPr lang="en-US"/>
        </a:p>
      </dgm:t>
    </dgm:pt>
    <dgm:pt modelId="{18C5B066-297A-4D89-8507-729482F586B4}" type="sibTrans" cxnId="{6892B9DB-E49B-48C0-A03E-6F15BC90225B}">
      <dgm:prSet/>
      <dgm:spPr/>
      <dgm:t>
        <a:bodyPr/>
        <a:lstStyle/>
        <a:p>
          <a:endParaRPr lang="en-US"/>
        </a:p>
      </dgm:t>
    </dgm:pt>
    <dgm:pt modelId="{882D84D5-E352-4D0C-8EC1-68708542CD69}">
      <dgm:prSet phldrT="[Text]" custT="1"/>
      <dgm:spPr/>
      <dgm:t>
        <a:bodyPr/>
        <a:lstStyle/>
        <a:p>
          <a:r>
            <a:rPr lang="en-US" sz="4000" dirty="0">
              <a:solidFill>
                <a:schemeClr val="bg2">
                  <a:lumMod val="75000"/>
                </a:schemeClr>
              </a:solidFill>
              <a:effectLst/>
            </a:rPr>
            <a:t>Ultimate fulfillment</a:t>
          </a:r>
          <a:endParaRPr lang="en-US" sz="4000" dirty="0">
            <a:effectLst/>
          </a:endParaRPr>
        </a:p>
      </dgm:t>
    </dgm:pt>
    <dgm:pt modelId="{EC711180-7F62-4FD8-86B4-A89CC9421B9C}" type="parTrans" cxnId="{6BC32DE3-D87D-4E8C-8E6D-E41D5D8ECC91}">
      <dgm:prSet/>
      <dgm:spPr/>
      <dgm:t>
        <a:bodyPr/>
        <a:lstStyle/>
        <a:p>
          <a:endParaRPr lang="en-US"/>
        </a:p>
      </dgm:t>
    </dgm:pt>
    <dgm:pt modelId="{FDC68FEB-2BA3-4BFC-9972-0A6C64036363}" type="sibTrans" cxnId="{6BC32DE3-D87D-4E8C-8E6D-E41D5D8ECC91}">
      <dgm:prSet/>
      <dgm:spPr/>
      <dgm:t>
        <a:bodyPr/>
        <a:lstStyle/>
        <a:p>
          <a:endParaRPr lang="en-US"/>
        </a:p>
      </dgm:t>
    </dgm:pt>
    <dgm:pt modelId="{68D89A18-0F2A-4641-A62F-B36C1E58A5FB}" type="pres">
      <dgm:prSet presAssocID="{AAACF14E-0FCE-4F94-A666-C57E702CA876}" presName="linearFlow" presStyleCnt="0">
        <dgm:presLayoutVars>
          <dgm:dir/>
          <dgm:animLvl val="lvl"/>
          <dgm:resizeHandles val="exact"/>
        </dgm:presLayoutVars>
      </dgm:prSet>
      <dgm:spPr/>
      <dgm:t>
        <a:bodyPr/>
        <a:lstStyle/>
        <a:p>
          <a:endParaRPr lang="en-US"/>
        </a:p>
      </dgm:t>
    </dgm:pt>
    <dgm:pt modelId="{18674115-F1F7-4588-BB34-EFC40F385C0B}" type="pres">
      <dgm:prSet presAssocID="{A95B902D-0DE9-46CF-A52E-B5D5023A192F}" presName="composite" presStyleCnt="0"/>
      <dgm:spPr/>
    </dgm:pt>
    <dgm:pt modelId="{C3D5E70C-316C-4526-9079-5DDF1156A028}" type="pres">
      <dgm:prSet presAssocID="{A95B902D-0DE9-46CF-A52E-B5D5023A192F}" presName="parentText" presStyleLbl="alignNode1" presStyleIdx="0" presStyleCnt="3">
        <dgm:presLayoutVars>
          <dgm:chMax val="1"/>
          <dgm:bulletEnabled val="1"/>
        </dgm:presLayoutVars>
      </dgm:prSet>
      <dgm:spPr/>
      <dgm:t>
        <a:bodyPr/>
        <a:lstStyle/>
        <a:p>
          <a:endParaRPr lang="en-US"/>
        </a:p>
      </dgm:t>
    </dgm:pt>
    <dgm:pt modelId="{DC0D2F5B-6F5D-4B98-8BEB-6456867053B9}" type="pres">
      <dgm:prSet presAssocID="{A95B902D-0DE9-46CF-A52E-B5D5023A192F}" presName="descendantText" presStyleLbl="alignAcc1" presStyleIdx="0" presStyleCnt="3">
        <dgm:presLayoutVars>
          <dgm:bulletEnabled val="1"/>
        </dgm:presLayoutVars>
      </dgm:prSet>
      <dgm:spPr/>
      <dgm:t>
        <a:bodyPr/>
        <a:lstStyle/>
        <a:p>
          <a:endParaRPr lang="en-US"/>
        </a:p>
      </dgm:t>
    </dgm:pt>
    <dgm:pt modelId="{BB13E271-FCF7-4D7B-ADAE-C920B91871EB}" type="pres">
      <dgm:prSet presAssocID="{E717EF37-35F3-47CC-AAC7-9CB7CF089A8B}" presName="sp" presStyleCnt="0"/>
      <dgm:spPr/>
    </dgm:pt>
    <dgm:pt modelId="{9BF43E49-E653-4A75-89FF-389B750B9E35}" type="pres">
      <dgm:prSet presAssocID="{CF71E550-240D-44ED-BFA1-CD467265945C}" presName="composite" presStyleCnt="0"/>
      <dgm:spPr/>
    </dgm:pt>
    <dgm:pt modelId="{3D96F04B-EADE-470B-8383-EF9B8478102F}" type="pres">
      <dgm:prSet presAssocID="{CF71E550-240D-44ED-BFA1-CD467265945C}" presName="parentText" presStyleLbl="alignNode1" presStyleIdx="1" presStyleCnt="3">
        <dgm:presLayoutVars>
          <dgm:chMax val="1"/>
          <dgm:bulletEnabled val="1"/>
        </dgm:presLayoutVars>
      </dgm:prSet>
      <dgm:spPr/>
      <dgm:t>
        <a:bodyPr/>
        <a:lstStyle/>
        <a:p>
          <a:endParaRPr lang="en-US"/>
        </a:p>
      </dgm:t>
    </dgm:pt>
    <dgm:pt modelId="{3FC0575C-213A-42AE-B2B0-1841AAED1388}" type="pres">
      <dgm:prSet presAssocID="{CF71E550-240D-44ED-BFA1-CD467265945C}" presName="descendantText" presStyleLbl="alignAcc1" presStyleIdx="1" presStyleCnt="3">
        <dgm:presLayoutVars>
          <dgm:bulletEnabled val="1"/>
        </dgm:presLayoutVars>
      </dgm:prSet>
      <dgm:spPr/>
      <dgm:t>
        <a:bodyPr/>
        <a:lstStyle/>
        <a:p>
          <a:endParaRPr lang="en-US"/>
        </a:p>
      </dgm:t>
    </dgm:pt>
    <dgm:pt modelId="{0F8C3A5C-F5D9-46D6-9423-B1541CBE9CBF}" type="pres">
      <dgm:prSet presAssocID="{403DFB26-384F-4261-ABF9-6D746CB701D0}" presName="sp" presStyleCnt="0"/>
      <dgm:spPr/>
    </dgm:pt>
    <dgm:pt modelId="{EBBB88EC-E1AE-4007-BB83-62BA5D72BC92}" type="pres">
      <dgm:prSet presAssocID="{E72E52B8-A3B4-4293-B34F-94B4165A9733}" presName="composite" presStyleCnt="0"/>
      <dgm:spPr/>
    </dgm:pt>
    <dgm:pt modelId="{7C277069-AF94-4CAA-89D4-E102EC114EEA}" type="pres">
      <dgm:prSet presAssocID="{E72E52B8-A3B4-4293-B34F-94B4165A9733}" presName="parentText" presStyleLbl="alignNode1" presStyleIdx="2" presStyleCnt="3">
        <dgm:presLayoutVars>
          <dgm:chMax val="1"/>
          <dgm:bulletEnabled val="1"/>
        </dgm:presLayoutVars>
      </dgm:prSet>
      <dgm:spPr/>
      <dgm:t>
        <a:bodyPr/>
        <a:lstStyle/>
        <a:p>
          <a:endParaRPr lang="en-US"/>
        </a:p>
      </dgm:t>
    </dgm:pt>
    <dgm:pt modelId="{69231B1C-A643-424A-8AF8-2F8F507430C6}" type="pres">
      <dgm:prSet presAssocID="{E72E52B8-A3B4-4293-B34F-94B4165A9733}" presName="descendantText" presStyleLbl="alignAcc1" presStyleIdx="2" presStyleCnt="3">
        <dgm:presLayoutVars>
          <dgm:bulletEnabled val="1"/>
        </dgm:presLayoutVars>
      </dgm:prSet>
      <dgm:spPr/>
      <dgm:t>
        <a:bodyPr/>
        <a:lstStyle/>
        <a:p>
          <a:endParaRPr lang="en-US"/>
        </a:p>
      </dgm:t>
    </dgm:pt>
  </dgm:ptLst>
  <dgm:cxnLst>
    <dgm:cxn modelId="{3A45EC92-2778-4BB3-BBBA-C8A5242125D4}" type="presOf" srcId="{CF71E550-240D-44ED-BFA1-CD467265945C}" destId="{3D96F04B-EADE-470B-8383-EF9B8478102F}" srcOrd="0" destOrd="0" presId="urn:microsoft.com/office/officeart/2005/8/layout/chevron2"/>
    <dgm:cxn modelId="{906268BA-4C2A-47D9-8E31-E6BA6C8F1C42}" type="presOf" srcId="{A95B902D-0DE9-46CF-A52E-B5D5023A192F}" destId="{C3D5E70C-316C-4526-9079-5DDF1156A028}" srcOrd="0" destOrd="0" presId="urn:microsoft.com/office/officeart/2005/8/layout/chevron2"/>
    <dgm:cxn modelId="{6892B9DB-E49B-48C0-A03E-6F15BC90225B}" srcId="{AAACF14E-0FCE-4F94-A666-C57E702CA876}" destId="{E72E52B8-A3B4-4293-B34F-94B4165A9733}" srcOrd="2" destOrd="0" parTransId="{1E497327-22FF-4158-8D55-B4A1A939F3FC}" sibTransId="{18C5B066-297A-4D89-8507-729482F586B4}"/>
    <dgm:cxn modelId="{E7260A78-0B3B-4CB0-8F49-97F9F9C3AE9B}" type="presOf" srcId="{28C621E8-A1F8-43EA-9E3E-89DC85BC8712}" destId="{DC0D2F5B-6F5D-4B98-8BEB-6456867053B9}" srcOrd="0" destOrd="0" presId="urn:microsoft.com/office/officeart/2005/8/layout/chevron2"/>
    <dgm:cxn modelId="{C2ED9B44-CFAE-48AB-9C59-E880F9CFE8EC}" type="presOf" srcId="{AAACF14E-0FCE-4F94-A666-C57E702CA876}" destId="{68D89A18-0F2A-4641-A62F-B36C1E58A5FB}" srcOrd="0" destOrd="0" presId="urn:microsoft.com/office/officeart/2005/8/layout/chevron2"/>
    <dgm:cxn modelId="{EC24E11E-B545-4B3A-9E97-20E08B3F40D8}" srcId="{AAACF14E-0FCE-4F94-A666-C57E702CA876}" destId="{CF71E550-240D-44ED-BFA1-CD467265945C}" srcOrd="1" destOrd="0" parTransId="{DD594EEB-53A8-4F0C-BE5D-C687ECDA21A0}" sibTransId="{403DFB26-384F-4261-ABF9-6D746CB701D0}"/>
    <dgm:cxn modelId="{DB61E87A-095C-4F89-A17C-24E2316B3270}" srcId="{CF71E550-240D-44ED-BFA1-CD467265945C}" destId="{7B7F8F5A-2C2F-4E41-B2E4-37CB474F77BB}" srcOrd="0" destOrd="0" parTransId="{061CE8E7-5499-42C6-8579-27477A5EB8EB}" sibTransId="{E196ABF6-7E29-4A62-BC0F-DAFBB7A38A49}"/>
    <dgm:cxn modelId="{6F3B103F-66BF-4D3C-BA0A-32FD2210920A}" srcId="{AAACF14E-0FCE-4F94-A666-C57E702CA876}" destId="{A95B902D-0DE9-46CF-A52E-B5D5023A192F}" srcOrd="0" destOrd="0" parTransId="{C1F2500F-2C4C-428D-8116-41E0D89FCD52}" sibTransId="{E717EF37-35F3-47CC-AAC7-9CB7CF089A8B}"/>
    <dgm:cxn modelId="{92E4F78B-F3CE-4C54-A44A-20B464A93C4A}" type="presOf" srcId="{E72E52B8-A3B4-4293-B34F-94B4165A9733}" destId="{7C277069-AF94-4CAA-89D4-E102EC114EEA}" srcOrd="0" destOrd="0" presId="urn:microsoft.com/office/officeart/2005/8/layout/chevron2"/>
    <dgm:cxn modelId="{9666D327-6874-493B-BBDA-4A2B79E79A75}" srcId="{A95B902D-0DE9-46CF-A52E-B5D5023A192F}" destId="{28C621E8-A1F8-43EA-9E3E-89DC85BC8712}" srcOrd="0" destOrd="0" parTransId="{8C0286EF-B2AA-47E3-8B80-B11ADD8D181A}" sibTransId="{29CB590D-BEF6-4A33-9009-4D2773247D02}"/>
    <dgm:cxn modelId="{AF3AED32-EB92-4AE2-8E8F-897084A92136}" type="presOf" srcId="{882D84D5-E352-4D0C-8EC1-68708542CD69}" destId="{69231B1C-A643-424A-8AF8-2F8F507430C6}" srcOrd="0" destOrd="0" presId="urn:microsoft.com/office/officeart/2005/8/layout/chevron2"/>
    <dgm:cxn modelId="{D0D517E2-E7B6-4DDF-A98C-40FEF19266B3}" type="presOf" srcId="{7B7F8F5A-2C2F-4E41-B2E4-37CB474F77BB}" destId="{3FC0575C-213A-42AE-B2B0-1841AAED1388}" srcOrd="0" destOrd="0" presId="urn:microsoft.com/office/officeart/2005/8/layout/chevron2"/>
    <dgm:cxn modelId="{6BC32DE3-D87D-4E8C-8E6D-E41D5D8ECC91}" srcId="{E72E52B8-A3B4-4293-B34F-94B4165A9733}" destId="{882D84D5-E352-4D0C-8EC1-68708542CD69}" srcOrd="0" destOrd="0" parTransId="{EC711180-7F62-4FD8-86B4-A89CC9421B9C}" sibTransId="{FDC68FEB-2BA3-4BFC-9972-0A6C64036363}"/>
    <dgm:cxn modelId="{56DC4CC2-6F20-41B6-9AD7-1A9B4806A70B}" type="presParOf" srcId="{68D89A18-0F2A-4641-A62F-B36C1E58A5FB}" destId="{18674115-F1F7-4588-BB34-EFC40F385C0B}" srcOrd="0" destOrd="0" presId="urn:microsoft.com/office/officeart/2005/8/layout/chevron2"/>
    <dgm:cxn modelId="{A3CA2959-3548-4EBF-9346-13AFAE3633F7}" type="presParOf" srcId="{18674115-F1F7-4588-BB34-EFC40F385C0B}" destId="{C3D5E70C-316C-4526-9079-5DDF1156A028}" srcOrd="0" destOrd="0" presId="urn:microsoft.com/office/officeart/2005/8/layout/chevron2"/>
    <dgm:cxn modelId="{C9AEDD66-6CEB-413C-A71E-8D9715CFCDB2}" type="presParOf" srcId="{18674115-F1F7-4588-BB34-EFC40F385C0B}" destId="{DC0D2F5B-6F5D-4B98-8BEB-6456867053B9}" srcOrd="1" destOrd="0" presId="urn:microsoft.com/office/officeart/2005/8/layout/chevron2"/>
    <dgm:cxn modelId="{4631846A-D6E6-4C6F-A26A-7377562BD866}" type="presParOf" srcId="{68D89A18-0F2A-4641-A62F-B36C1E58A5FB}" destId="{BB13E271-FCF7-4D7B-ADAE-C920B91871EB}" srcOrd="1" destOrd="0" presId="urn:microsoft.com/office/officeart/2005/8/layout/chevron2"/>
    <dgm:cxn modelId="{7897C68C-C9EE-4543-B02C-80B6D8C15153}" type="presParOf" srcId="{68D89A18-0F2A-4641-A62F-B36C1E58A5FB}" destId="{9BF43E49-E653-4A75-89FF-389B750B9E35}" srcOrd="2" destOrd="0" presId="urn:microsoft.com/office/officeart/2005/8/layout/chevron2"/>
    <dgm:cxn modelId="{585AF252-F2A0-4A91-A893-F3D4330D7BD6}" type="presParOf" srcId="{9BF43E49-E653-4A75-89FF-389B750B9E35}" destId="{3D96F04B-EADE-470B-8383-EF9B8478102F}" srcOrd="0" destOrd="0" presId="urn:microsoft.com/office/officeart/2005/8/layout/chevron2"/>
    <dgm:cxn modelId="{A9F08848-99BB-49B7-A36F-CB929F60793C}" type="presParOf" srcId="{9BF43E49-E653-4A75-89FF-389B750B9E35}" destId="{3FC0575C-213A-42AE-B2B0-1841AAED1388}" srcOrd="1" destOrd="0" presId="urn:microsoft.com/office/officeart/2005/8/layout/chevron2"/>
    <dgm:cxn modelId="{CF287BA4-AC3B-49B1-882A-D349F1B637F8}" type="presParOf" srcId="{68D89A18-0F2A-4641-A62F-B36C1E58A5FB}" destId="{0F8C3A5C-F5D9-46D6-9423-B1541CBE9CBF}" srcOrd="3" destOrd="0" presId="urn:microsoft.com/office/officeart/2005/8/layout/chevron2"/>
    <dgm:cxn modelId="{719F4CE0-6757-43C4-A3D7-C629216A0409}" type="presParOf" srcId="{68D89A18-0F2A-4641-A62F-B36C1E58A5FB}" destId="{EBBB88EC-E1AE-4007-BB83-62BA5D72BC92}" srcOrd="4" destOrd="0" presId="urn:microsoft.com/office/officeart/2005/8/layout/chevron2"/>
    <dgm:cxn modelId="{67BD9168-D326-49A7-810A-1C21922BB583}" type="presParOf" srcId="{EBBB88EC-E1AE-4007-BB83-62BA5D72BC92}" destId="{7C277069-AF94-4CAA-89D4-E102EC114EEA}" srcOrd="0" destOrd="0" presId="urn:microsoft.com/office/officeart/2005/8/layout/chevron2"/>
    <dgm:cxn modelId="{A3ACEF37-3687-4ED7-92C4-AA9180931B7C}" type="presParOf" srcId="{EBBB88EC-E1AE-4007-BB83-62BA5D72BC92}" destId="{69231B1C-A643-424A-8AF8-2F8F507430C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D5E70C-316C-4526-9079-5DDF1156A028}">
      <dsp:nvSpPr>
        <dsp:cNvPr id="0" name=""/>
        <dsp:cNvSpPr/>
      </dsp:nvSpPr>
      <dsp:spPr>
        <a:xfrm rot="5400000">
          <a:off x="-222385" y="223793"/>
          <a:ext cx="1482572" cy="103780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Jg.5</a:t>
          </a:r>
        </a:p>
      </dsp:txBody>
      <dsp:txXfrm rot="5400000">
        <a:off x="-222385" y="223793"/>
        <a:ext cx="1482572" cy="1037801"/>
      </dsp:txXfrm>
    </dsp:sp>
    <dsp:sp modelId="{DC0D2F5B-6F5D-4B98-8BEB-6456867053B9}">
      <dsp:nvSpPr>
        <dsp:cNvPr id="0" name=""/>
        <dsp:cNvSpPr/>
      </dsp:nvSpPr>
      <dsp:spPr>
        <a:xfrm rot="5400000">
          <a:off x="3919295" y="-2880086"/>
          <a:ext cx="963672" cy="672666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solidFill>
                <a:schemeClr val="bg2">
                  <a:lumMod val="75000"/>
                </a:schemeClr>
              </a:solidFill>
              <a:effectLst/>
            </a:rPr>
            <a:t>Original context</a:t>
          </a:r>
          <a:endParaRPr lang="en-US" sz="4000" kern="1200" dirty="0">
            <a:effectLst/>
          </a:endParaRPr>
        </a:p>
      </dsp:txBody>
      <dsp:txXfrm rot="5400000">
        <a:off x="3919295" y="-2880086"/>
        <a:ext cx="963672" cy="6726661"/>
      </dsp:txXfrm>
    </dsp:sp>
    <dsp:sp modelId="{3D96F04B-EADE-470B-8383-EF9B8478102F}">
      <dsp:nvSpPr>
        <dsp:cNvPr id="0" name=""/>
        <dsp:cNvSpPr/>
      </dsp:nvSpPr>
      <dsp:spPr>
        <a:xfrm rot="5400000">
          <a:off x="-222385" y="1510717"/>
          <a:ext cx="1482572" cy="103780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Ps.68</a:t>
          </a:r>
        </a:p>
      </dsp:txBody>
      <dsp:txXfrm rot="5400000">
        <a:off x="-222385" y="1510717"/>
        <a:ext cx="1482572" cy="1037801"/>
      </dsp:txXfrm>
    </dsp:sp>
    <dsp:sp modelId="{3FC0575C-213A-42AE-B2B0-1841AAED1388}">
      <dsp:nvSpPr>
        <dsp:cNvPr id="0" name=""/>
        <dsp:cNvSpPr/>
      </dsp:nvSpPr>
      <dsp:spPr>
        <a:xfrm rot="5400000">
          <a:off x="3919295" y="-1593162"/>
          <a:ext cx="963672" cy="672666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solidFill>
                <a:schemeClr val="bg2">
                  <a:lumMod val="75000"/>
                </a:schemeClr>
              </a:solidFill>
              <a:effectLst/>
            </a:rPr>
            <a:t>Advanced application</a:t>
          </a:r>
          <a:endParaRPr lang="en-US" sz="4000" kern="1200" dirty="0">
            <a:effectLst/>
          </a:endParaRPr>
        </a:p>
      </dsp:txBody>
      <dsp:txXfrm rot="5400000">
        <a:off x="3919295" y="-1593162"/>
        <a:ext cx="963672" cy="6726661"/>
      </dsp:txXfrm>
    </dsp:sp>
    <dsp:sp modelId="{7C277069-AF94-4CAA-89D4-E102EC114EEA}">
      <dsp:nvSpPr>
        <dsp:cNvPr id="0" name=""/>
        <dsp:cNvSpPr/>
      </dsp:nvSpPr>
      <dsp:spPr>
        <a:xfrm rot="5400000">
          <a:off x="-222385" y="2797642"/>
          <a:ext cx="1482572" cy="103780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Ep.4</a:t>
          </a:r>
        </a:p>
      </dsp:txBody>
      <dsp:txXfrm rot="5400000">
        <a:off x="-222385" y="2797642"/>
        <a:ext cx="1482572" cy="1037801"/>
      </dsp:txXfrm>
    </dsp:sp>
    <dsp:sp modelId="{69231B1C-A643-424A-8AF8-2F8F507430C6}">
      <dsp:nvSpPr>
        <dsp:cNvPr id="0" name=""/>
        <dsp:cNvSpPr/>
      </dsp:nvSpPr>
      <dsp:spPr>
        <a:xfrm rot="5400000">
          <a:off x="3919295" y="-306238"/>
          <a:ext cx="963672" cy="672666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solidFill>
                <a:schemeClr val="bg2">
                  <a:lumMod val="75000"/>
                </a:schemeClr>
              </a:solidFill>
              <a:effectLst/>
            </a:rPr>
            <a:t>Ultimate fulfillment</a:t>
          </a:r>
          <a:endParaRPr lang="en-US" sz="4000" kern="1200" dirty="0">
            <a:effectLst/>
          </a:endParaRPr>
        </a:p>
      </dsp:txBody>
      <dsp:txXfrm rot="5400000">
        <a:off x="3919295" y="-306238"/>
        <a:ext cx="963672" cy="67266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0F358-7D01-4D68-BB99-394C091459F0}" type="datetimeFigureOut">
              <a:rPr lang="en-US" smtClean="0"/>
              <a:pPr/>
              <a:t>10/29/2017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5D134-76E8-4430-B990-5385720D373D}" type="slidenum">
              <a:rPr lang="en-US" smtClean="0"/>
              <a:pPr/>
              <a:t>‹#›</a:t>
            </a:fld>
            <a:endParaRPr lang="en-US"/>
          </a:p>
        </p:txBody>
      </p:sp>
    </p:spTree>
    <p:extLst>
      <p:ext uri="{BB962C8B-B14F-4D97-AF65-F5344CB8AC3E}">
        <p14:creationId xmlns="" xmlns:p14="http://schemas.microsoft.com/office/powerpoint/2010/main" val="394953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18CC59-2BB9-4D66-89EA-EC5F53207BBC}" type="slidenum">
              <a:rPr lang="en-US" altLang="en-US"/>
              <a:pPr/>
              <a:t>‹#›</a:t>
            </a:fld>
            <a:endParaRPr lang="en-US" altLang="en-US"/>
          </a:p>
        </p:txBody>
      </p:sp>
    </p:spTree>
    <p:extLst>
      <p:ext uri="{BB962C8B-B14F-4D97-AF65-F5344CB8AC3E}">
        <p14:creationId xmlns="" xmlns:p14="http://schemas.microsoft.com/office/powerpoint/2010/main" val="233430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E277CA-B34E-4685-9764-05F1582DD563}" type="slidenum">
              <a:rPr lang="en-US" altLang="en-US"/>
              <a:pPr/>
              <a:t>‹#›</a:t>
            </a:fld>
            <a:endParaRPr lang="en-US" altLang="en-US"/>
          </a:p>
        </p:txBody>
      </p:sp>
    </p:spTree>
    <p:extLst>
      <p:ext uri="{BB962C8B-B14F-4D97-AF65-F5344CB8AC3E}">
        <p14:creationId xmlns="" xmlns:p14="http://schemas.microsoft.com/office/powerpoint/2010/main" val="174025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7A44EF-35B6-4BA2-94E8-8A291C309A8F}" type="slidenum">
              <a:rPr lang="en-US" altLang="en-US"/>
              <a:pPr/>
              <a:t>‹#›</a:t>
            </a:fld>
            <a:endParaRPr lang="en-US" altLang="en-US"/>
          </a:p>
        </p:txBody>
      </p:sp>
    </p:spTree>
    <p:extLst>
      <p:ext uri="{BB962C8B-B14F-4D97-AF65-F5344CB8AC3E}">
        <p14:creationId xmlns="" xmlns:p14="http://schemas.microsoft.com/office/powerpoint/2010/main" val="1625706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8A348-F764-4027-93E5-50EDA6BF1C1C}" type="slidenum">
              <a:rPr lang="en-US" smtClean="0"/>
              <a:pPr/>
              <a:t>‹#›</a:t>
            </a:fld>
            <a:endParaRPr lang="en-US"/>
          </a:p>
        </p:txBody>
      </p:sp>
    </p:spTree>
    <p:extLst>
      <p:ext uri="{BB962C8B-B14F-4D97-AF65-F5344CB8AC3E}">
        <p14:creationId xmlns="" xmlns:p14="http://schemas.microsoft.com/office/powerpoint/2010/main" val="257802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F3B88-9178-4F37-819D-9A00BC7E1D0C}" type="slidenum">
              <a:rPr lang="en-US" smtClean="0"/>
              <a:pPr/>
              <a:t>‹#›</a:t>
            </a:fld>
            <a:endParaRPr lang="en-US"/>
          </a:p>
        </p:txBody>
      </p:sp>
    </p:spTree>
    <p:extLst>
      <p:ext uri="{BB962C8B-B14F-4D97-AF65-F5344CB8AC3E}">
        <p14:creationId xmlns="" xmlns:p14="http://schemas.microsoft.com/office/powerpoint/2010/main" val="396069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82199-33B0-4495-A86D-C884FE228AD0}" type="slidenum">
              <a:rPr lang="en-US" smtClean="0"/>
              <a:pPr/>
              <a:t>‹#›</a:t>
            </a:fld>
            <a:endParaRPr lang="en-US"/>
          </a:p>
        </p:txBody>
      </p:sp>
    </p:spTree>
    <p:extLst>
      <p:ext uri="{BB962C8B-B14F-4D97-AF65-F5344CB8AC3E}">
        <p14:creationId xmlns="" xmlns:p14="http://schemas.microsoft.com/office/powerpoint/2010/main" val="2475071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9C72D-86C2-4051-B16B-D138B0069E99}" type="slidenum">
              <a:rPr lang="en-US" smtClean="0"/>
              <a:pPr/>
              <a:t>‹#›</a:t>
            </a:fld>
            <a:endParaRPr lang="en-US"/>
          </a:p>
        </p:txBody>
      </p:sp>
    </p:spTree>
    <p:extLst>
      <p:ext uri="{BB962C8B-B14F-4D97-AF65-F5344CB8AC3E}">
        <p14:creationId xmlns="" xmlns:p14="http://schemas.microsoft.com/office/powerpoint/2010/main" val="172055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9497A1-742C-4E57-8AF3-736A8F4378B8}" type="slidenum">
              <a:rPr lang="en-US" smtClean="0"/>
              <a:pPr/>
              <a:t>‹#›</a:t>
            </a:fld>
            <a:endParaRPr lang="en-US"/>
          </a:p>
        </p:txBody>
      </p:sp>
    </p:spTree>
    <p:extLst>
      <p:ext uri="{BB962C8B-B14F-4D97-AF65-F5344CB8AC3E}">
        <p14:creationId xmlns="" xmlns:p14="http://schemas.microsoft.com/office/powerpoint/2010/main" val="1713661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CFF45D-6DFA-4FD1-9245-CF0B143DEF96}" type="slidenum">
              <a:rPr lang="en-US" smtClean="0"/>
              <a:pPr/>
              <a:t>‹#›</a:t>
            </a:fld>
            <a:endParaRPr lang="en-US"/>
          </a:p>
        </p:txBody>
      </p:sp>
    </p:spTree>
    <p:extLst>
      <p:ext uri="{BB962C8B-B14F-4D97-AF65-F5344CB8AC3E}">
        <p14:creationId xmlns="" xmlns:p14="http://schemas.microsoft.com/office/powerpoint/2010/main" val="2203437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113F87-4736-461E-8519-1FE2C4DE638B}" type="slidenum">
              <a:rPr lang="en-US" smtClean="0"/>
              <a:pPr/>
              <a:t>‹#›</a:t>
            </a:fld>
            <a:endParaRPr lang="en-US"/>
          </a:p>
        </p:txBody>
      </p:sp>
    </p:spTree>
    <p:extLst>
      <p:ext uri="{BB962C8B-B14F-4D97-AF65-F5344CB8AC3E}">
        <p14:creationId xmlns="" xmlns:p14="http://schemas.microsoft.com/office/powerpoint/2010/main" val="1527532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17B4E-6D93-4083-A7F5-B7B3E5A209D0}" type="slidenum">
              <a:rPr lang="en-US" smtClean="0"/>
              <a:pPr/>
              <a:t>‹#›</a:t>
            </a:fld>
            <a:endParaRPr lang="en-US"/>
          </a:p>
        </p:txBody>
      </p:sp>
    </p:spTree>
    <p:extLst>
      <p:ext uri="{BB962C8B-B14F-4D97-AF65-F5344CB8AC3E}">
        <p14:creationId xmlns="" xmlns:p14="http://schemas.microsoft.com/office/powerpoint/2010/main" val="22109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00CDB0-671E-4BF2-9B05-F278A425E81F}" type="slidenum">
              <a:rPr lang="en-US" altLang="en-US"/>
              <a:pPr/>
              <a:t>‹#›</a:t>
            </a:fld>
            <a:endParaRPr lang="en-US" altLang="en-US"/>
          </a:p>
        </p:txBody>
      </p:sp>
    </p:spTree>
    <p:extLst>
      <p:ext uri="{BB962C8B-B14F-4D97-AF65-F5344CB8AC3E}">
        <p14:creationId xmlns="" xmlns:p14="http://schemas.microsoft.com/office/powerpoint/2010/main" val="382600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44125-0CA2-4809-AFBB-C79CA0EB280A}" type="slidenum">
              <a:rPr lang="en-US" smtClean="0"/>
              <a:pPr/>
              <a:t>‹#›</a:t>
            </a:fld>
            <a:endParaRPr lang="en-US"/>
          </a:p>
        </p:txBody>
      </p:sp>
    </p:spTree>
    <p:extLst>
      <p:ext uri="{BB962C8B-B14F-4D97-AF65-F5344CB8AC3E}">
        <p14:creationId xmlns="" xmlns:p14="http://schemas.microsoft.com/office/powerpoint/2010/main" val="3981334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9673-6BBF-44D0-A09C-EE9E25C1CBA9}" type="slidenum">
              <a:rPr lang="en-US" smtClean="0"/>
              <a:pPr/>
              <a:t>‹#›</a:t>
            </a:fld>
            <a:endParaRPr lang="en-US"/>
          </a:p>
        </p:txBody>
      </p:sp>
    </p:spTree>
    <p:extLst>
      <p:ext uri="{BB962C8B-B14F-4D97-AF65-F5344CB8AC3E}">
        <p14:creationId xmlns="" xmlns:p14="http://schemas.microsoft.com/office/powerpoint/2010/main" val="1770252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9673-6BBF-44D0-A09C-EE9E25C1CBA9}" type="slidenum">
              <a:rPr lang="en-US" smtClean="0"/>
              <a:pPr/>
              <a:t>‹#›</a:t>
            </a:fld>
            <a:endParaRPr lang="en-US"/>
          </a:p>
        </p:txBody>
      </p:sp>
    </p:spTree>
    <p:extLst>
      <p:ext uri="{BB962C8B-B14F-4D97-AF65-F5344CB8AC3E}">
        <p14:creationId xmlns="" xmlns:p14="http://schemas.microsoft.com/office/powerpoint/2010/main" val="3067901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9673-6BBF-44D0-A09C-EE9E25C1CBA9}"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764357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9673-6BBF-44D0-A09C-EE9E25C1CBA9}" type="slidenum">
              <a:rPr lang="en-US" smtClean="0"/>
              <a:pPr/>
              <a:t>‹#›</a:t>
            </a:fld>
            <a:endParaRPr lang="en-US"/>
          </a:p>
        </p:txBody>
      </p:sp>
    </p:spTree>
    <p:extLst>
      <p:ext uri="{BB962C8B-B14F-4D97-AF65-F5344CB8AC3E}">
        <p14:creationId xmlns="" xmlns:p14="http://schemas.microsoft.com/office/powerpoint/2010/main" val="758377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09673-6BBF-44D0-A09C-EE9E25C1CBA9}" type="slidenum">
              <a:rPr lang="en-US" smtClean="0"/>
              <a:pPr/>
              <a:t>‹#›</a:t>
            </a:fld>
            <a:endParaRPr lang="en-US"/>
          </a:p>
        </p:txBody>
      </p:sp>
    </p:spTree>
    <p:extLst>
      <p:ext uri="{BB962C8B-B14F-4D97-AF65-F5344CB8AC3E}">
        <p14:creationId xmlns="" xmlns:p14="http://schemas.microsoft.com/office/powerpoint/2010/main" val="3255688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09673-6BBF-44D0-A09C-EE9E25C1CBA9}" type="slidenum">
              <a:rPr lang="en-US" smtClean="0"/>
              <a:pPr/>
              <a:t>‹#›</a:t>
            </a:fld>
            <a:endParaRPr lang="en-US"/>
          </a:p>
        </p:txBody>
      </p:sp>
    </p:spTree>
    <p:extLst>
      <p:ext uri="{BB962C8B-B14F-4D97-AF65-F5344CB8AC3E}">
        <p14:creationId xmlns="" xmlns:p14="http://schemas.microsoft.com/office/powerpoint/2010/main" val="657276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9473B-6E2B-44B0-9AE8-A5ED2C8EDA0F}" type="slidenum">
              <a:rPr lang="en-US" smtClean="0"/>
              <a:pPr/>
              <a:t>‹#›</a:t>
            </a:fld>
            <a:endParaRPr lang="en-US"/>
          </a:p>
        </p:txBody>
      </p:sp>
    </p:spTree>
    <p:extLst>
      <p:ext uri="{BB962C8B-B14F-4D97-AF65-F5344CB8AC3E}">
        <p14:creationId xmlns="" xmlns:p14="http://schemas.microsoft.com/office/powerpoint/2010/main" val="336523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0DFC3-3C7C-4180-BF6F-8517666D04F7}" type="slidenum">
              <a:rPr lang="en-US" smtClean="0"/>
              <a:pPr/>
              <a:t>‹#›</a:t>
            </a:fld>
            <a:endParaRPr lang="en-US"/>
          </a:p>
        </p:txBody>
      </p:sp>
    </p:spTree>
    <p:extLst>
      <p:ext uri="{BB962C8B-B14F-4D97-AF65-F5344CB8AC3E}">
        <p14:creationId xmlns="" xmlns:p14="http://schemas.microsoft.com/office/powerpoint/2010/main" val="49301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54083BD-CC05-454A-B5F3-8330BAA7D372}" type="slidenum">
              <a:rPr lang="en-US" altLang="en-US"/>
              <a:pPr/>
              <a:t>‹#›</a:t>
            </a:fld>
            <a:endParaRPr lang="en-US" altLang="en-US"/>
          </a:p>
        </p:txBody>
      </p:sp>
    </p:spTree>
    <p:extLst>
      <p:ext uri="{BB962C8B-B14F-4D97-AF65-F5344CB8AC3E}">
        <p14:creationId xmlns="" xmlns:p14="http://schemas.microsoft.com/office/powerpoint/2010/main" val="341877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ECCE5FA-4EEC-4547-8EDF-B41A7E5E2D46}" type="slidenum">
              <a:rPr lang="en-US" altLang="en-US"/>
              <a:pPr/>
              <a:t>‹#›</a:t>
            </a:fld>
            <a:endParaRPr lang="en-US" altLang="en-US"/>
          </a:p>
        </p:txBody>
      </p:sp>
    </p:spTree>
    <p:extLst>
      <p:ext uri="{BB962C8B-B14F-4D97-AF65-F5344CB8AC3E}">
        <p14:creationId xmlns="" xmlns:p14="http://schemas.microsoft.com/office/powerpoint/2010/main" val="72489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8784FB7-DB9A-46D2-B1A2-EB73675BA574}" type="slidenum">
              <a:rPr lang="en-US" altLang="en-US"/>
              <a:pPr/>
              <a:t>‹#›</a:t>
            </a:fld>
            <a:endParaRPr lang="en-US" altLang="en-US"/>
          </a:p>
        </p:txBody>
      </p:sp>
    </p:spTree>
    <p:extLst>
      <p:ext uri="{BB962C8B-B14F-4D97-AF65-F5344CB8AC3E}">
        <p14:creationId xmlns="" xmlns:p14="http://schemas.microsoft.com/office/powerpoint/2010/main" val="52998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61718E9-636E-4686-8A5C-2BD8042C2342}" type="slidenum">
              <a:rPr lang="en-US" altLang="en-US"/>
              <a:pPr/>
              <a:t>‹#›</a:t>
            </a:fld>
            <a:endParaRPr lang="en-US" altLang="en-US"/>
          </a:p>
        </p:txBody>
      </p:sp>
    </p:spTree>
    <p:extLst>
      <p:ext uri="{BB962C8B-B14F-4D97-AF65-F5344CB8AC3E}">
        <p14:creationId xmlns="" xmlns:p14="http://schemas.microsoft.com/office/powerpoint/2010/main" val="140897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6E69D4D-AEBA-443F-A46F-AF483A246E5A}" type="slidenum">
              <a:rPr lang="en-US" altLang="en-US"/>
              <a:pPr/>
              <a:t>‹#›</a:t>
            </a:fld>
            <a:endParaRPr lang="en-US" altLang="en-US"/>
          </a:p>
        </p:txBody>
      </p:sp>
    </p:spTree>
    <p:extLst>
      <p:ext uri="{BB962C8B-B14F-4D97-AF65-F5344CB8AC3E}">
        <p14:creationId xmlns="" xmlns:p14="http://schemas.microsoft.com/office/powerpoint/2010/main" val="58694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0F0AC7-175D-42AC-BE4B-9BBD2289AF4C}" type="slidenum">
              <a:rPr lang="en-US" altLang="en-US"/>
              <a:pPr/>
              <a:t>‹#›</a:t>
            </a:fld>
            <a:endParaRPr lang="en-US" altLang="en-US"/>
          </a:p>
        </p:txBody>
      </p:sp>
    </p:spTree>
    <p:extLst>
      <p:ext uri="{BB962C8B-B14F-4D97-AF65-F5344CB8AC3E}">
        <p14:creationId xmlns="" xmlns:p14="http://schemas.microsoft.com/office/powerpoint/2010/main" val="173527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51F513-D9AC-4E72-A51A-42CDBCD9FFF8}" type="slidenum">
              <a:rPr lang="en-US" altLang="en-US"/>
              <a:pPr/>
              <a:t>‹#›</a:t>
            </a:fld>
            <a:endParaRPr lang="en-US" altLang="en-US"/>
          </a:p>
        </p:txBody>
      </p:sp>
    </p:spTree>
    <p:extLst>
      <p:ext uri="{BB962C8B-B14F-4D97-AF65-F5344CB8AC3E}">
        <p14:creationId xmlns="" xmlns:p14="http://schemas.microsoft.com/office/powerpoint/2010/main" val="63405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C68EBA-A7B9-429F-ABFC-7908F04228D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uiExpand="1"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5709673-6BBF-44D0-A09C-EE9E25C1CBA9}" type="slidenum">
              <a:rPr lang="en-US" smtClean="0"/>
              <a:pPr/>
              <a:t>‹#›</a:t>
            </a:fld>
            <a:endParaRPr lang="en-US"/>
          </a:p>
        </p:txBody>
      </p:sp>
    </p:spTree>
    <p:extLst>
      <p:ext uri="{BB962C8B-B14F-4D97-AF65-F5344CB8AC3E}">
        <p14:creationId xmlns="" xmlns:p14="http://schemas.microsoft.com/office/powerpoint/2010/main" val="72542856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28020" y="1769541"/>
            <a:ext cx="7080026" cy="1354659"/>
          </a:xfrm>
          <a:solidFill>
            <a:schemeClr val="tx1">
              <a:lumMod val="50000"/>
            </a:schemeClr>
          </a:solidFill>
          <a:ln>
            <a:solidFill>
              <a:schemeClr val="accent1"/>
            </a:solidFill>
          </a:ln>
        </p:spPr>
        <p:txBody>
          <a:bodyPr anchor="ctr" anchorCtr="0">
            <a:normAutofit/>
          </a:bodyPr>
          <a:lstStyle/>
          <a:p>
            <a:pPr algn="ctr"/>
            <a:r>
              <a:rPr lang="en-US" b="1" dirty="0">
                <a:solidFill>
                  <a:schemeClr val="tx1"/>
                </a:solidFill>
                <a:latin typeface="Baskerville Old Face" panose="02020602080505020303" pitchFamily="18" charset="0"/>
              </a:rPr>
              <a:t>Bible Study 101</a:t>
            </a:r>
          </a:p>
        </p:txBody>
      </p:sp>
    </p:spTree>
    <p:extLst>
      <p:ext uri="{BB962C8B-B14F-4D97-AF65-F5344CB8AC3E}">
        <p14:creationId xmlns="" xmlns:p14="http://schemas.microsoft.com/office/powerpoint/2010/main" val="415723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8ABBF-14B5-4929-82EE-C2E7A6D880B6}"/>
              </a:ext>
            </a:extLst>
          </p:cNvPr>
          <p:cNvSpPr>
            <a:spLocks noGrp="1"/>
          </p:cNvSpPr>
          <p:nvPr>
            <p:ph type="title"/>
          </p:nvPr>
        </p:nvSpPr>
        <p:spPr>
          <a:xfrm>
            <a:off x="457200" y="76200"/>
            <a:ext cx="8229600" cy="715962"/>
          </a:xfrm>
        </p:spPr>
        <p:txBody>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Luke 10:…26</a:t>
            </a:r>
          </a:p>
        </p:txBody>
      </p:sp>
      <p:sp>
        <p:nvSpPr>
          <p:cNvPr id="3" name="Content Placeholder 2">
            <a:extLst>
              <a:ext uri="{FF2B5EF4-FFF2-40B4-BE49-F238E27FC236}">
                <a16:creationId xmlns="" xmlns:a16="http://schemas.microsoft.com/office/drawing/2014/main" id="{F07C2DAE-550C-46CF-89B9-3C73FD2EB865}"/>
              </a:ext>
            </a:extLst>
          </p:cNvPr>
          <p:cNvSpPr>
            <a:spLocks noGrp="1"/>
          </p:cNvSpPr>
          <p:nvPr>
            <p:ph idx="1"/>
          </p:nvPr>
        </p:nvSpPr>
        <p:spPr>
          <a:xfrm>
            <a:off x="429904" y="762000"/>
            <a:ext cx="8305800" cy="5486400"/>
          </a:xfrm>
        </p:spPr>
        <p:txBody>
          <a:bodyPr/>
          <a:lstStyle/>
          <a:p>
            <a:pPr marL="231775" indent="-231775"/>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Two questions – </a:t>
            </a:r>
          </a:p>
          <a:p>
            <a:pPr marL="0" indent="0">
              <a:buNone/>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a:solidFill>
                  <a:srgbClr val="FF9900"/>
                </a:solidFill>
                <a:latin typeface="Verdana" panose="020B0604030504040204" pitchFamily="34" charset="0"/>
                <a:ea typeface="Verdana" panose="020B0604030504040204" pitchFamily="34" charset="0"/>
                <a:cs typeface="Verdana" panose="020B0604030504040204" pitchFamily="34" charset="0"/>
              </a:rPr>
              <a:t>1)</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a:solidFill>
                  <a:srgbClr val="FFFFCC"/>
                </a:solidFill>
                <a:latin typeface="Verdana" panose="020B0604030504040204" pitchFamily="34" charset="0"/>
                <a:ea typeface="Verdana" panose="020B0604030504040204" pitchFamily="34" charset="0"/>
                <a:cs typeface="Verdana" panose="020B0604030504040204" pitchFamily="34" charset="0"/>
              </a:rPr>
              <a:t>What is written?</a:t>
            </a:r>
          </a:p>
          <a:p>
            <a:pPr marL="0" indent="0">
              <a:spcAft>
                <a:spcPts val="600"/>
              </a:spcAft>
              <a:buNone/>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a:solidFill>
                  <a:srgbClr val="FF9900"/>
                </a:solidFill>
                <a:latin typeface="Verdana" panose="020B0604030504040204" pitchFamily="34" charset="0"/>
                <a:ea typeface="Verdana" panose="020B0604030504040204" pitchFamily="34" charset="0"/>
                <a:cs typeface="Verdana" panose="020B0604030504040204" pitchFamily="34" charset="0"/>
              </a:rPr>
              <a:t>2)</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a:solidFill>
                  <a:srgbClr val="FFFFCC"/>
                </a:solidFill>
                <a:latin typeface="Verdana" panose="020B0604030504040204" pitchFamily="34" charset="0"/>
                <a:ea typeface="Verdana" panose="020B0604030504040204" pitchFamily="34" charset="0"/>
                <a:cs typeface="Verdana" panose="020B0604030504040204" pitchFamily="34" charset="0"/>
              </a:rPr>
              <a:t>How do you read [it]?</a:t>
            </a:r>
          </a:p>
          <a:p>
            <a:pPr marL="0" lvl="0" indent="0" algn="ctr">
              <a:spcAft>
                <a:spcPts val="600"/>
              </a:spcAft>
              <a:buNone/>
            </a:pP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God </a:t>
            </a:r>
            <a:r>
              <a:rPr lang="en-US" sz="3600" b="1" dirty="0">
                <a:solidFill>
                  <a:srgbClr val="FFFFFF"/>
                </a:solidFill>
                <a:latin typeface="Verdana" panose="020B0604030504040204" pitchFamily="34" charset="0"/>
                <a:ea typeface="Verdana" panose="020B0604030504040204" pitchFamily="34" charset="0"/>
                <a:cs typeface="Verdana" panose="020B0604030504040204" pitchFamily="34" charset="0"/>
              </a:rPr>
              <a:t>→</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 writer </a:t>
            </a:r>
            <a:r>
              <a:rPr lang="en-US" sz="3600" b="1" dirty="0">
                <a:solidFill>
                  <a:srgbClr val="FFFFFF"/>
                </a:solidFill>
                <a:latin typeface="Verdana" panose="020B0604030504040204" pitchFamily="34" charset="0"/>
                <a:ea typeface="Verdana" panose="020B0604030504040204" pitchFamily="34" charset="0"/>
                <a:cs typeface="Verdana" panose="020B0604030504040204" pitchFamily="34" charset="0"/>
              </a:rPr>
              <a:t>→</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 reader (hearer)</a:t>
            </a:r>
          </a:p>
          <a:p>
            <a:pPr marL="231775" lvl="0" indent="-231775">
              <a:spcAft>
                <a:spcPts val="600"/>
              </a:spcAft>
            </a:pPr>
            <a:r>
              <a:rPr lang="en-US" u="sng" dirty="0">
                <a:solidFill>
                  <a:srgbClr val="FFFFFF"/>
                </a:solidFill>
                <a:latin typeface="Verdana" panose="020B0604030504040204" pitchFamily="34" charset="0"/>
                <a:ea typeface="Verdana" panose="020B0604030504040204" pitchFamily="34" charset="0"/>
                <a:cs typeface="Verdana" panose="020B0604030504040204" pitchFamily="34" charset="0"/>
              </a:rPr>
              <a:t>We</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u="sng" dirty="0">
                <a:solidFill>
                  <a:srgbClr val="FFFFFF"/>
                </a:solidFill>
                <a:latin typeface="Verdana" panose="020B0604030504040204" pitchFamily="34" charset="0"/>
                <a:ea typeface="Verdana" panose="020B0604030504040204" pitchFamily="34" charset="0"/>
                <a:cs typeface="Verdana" panose="020B0604030504040204" pitchFamily="34" charset="0"/>
              </a:rPr>
              <a:t>can</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u="sng" dirty="0">
                <a:solidFill>
                  <a:srgbClr val="FFFFFF"/>
                </a:solidFill>
                <a:latin typeface="Verdana" panose="020B0604030504040204" pitchFamily="34" charset="0"/>
                <a:ea typeface="Verdana" panose="020B0604030504040204" pitchFamily="34" charset="0"/>
                <a:cs typeface="Verdana" panose="020B0604030504040204" pitchFamily="34" charset="0"/>
              </a:rPr>
              <a:t>understand</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u="sng" dirty="0">
                <a:solidFill>
                  <a:srgbClr val="FFFFFF"/>
                </a:solidFill>
                <a:latin typeface="Verdana" panose="020B0604030504040204" pitchFamily="34" charset="0"/>
                <a:ea typeface="Verdana" panose="020B0604030504040204" pitchFamily="34" charset="0"/>
                <a:cs typeface="Verdana" panose="020B0604030504040204" pitchFamily="34" charset="0"/>
              </a:rPr>
              <a:t>it</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 (Mt.15:10, 16)</a:t>
            </a:r>
          </a:p>
          <a:p>
            <a:pPr marL="231775" lvl="0" indent="-231775"/>
            <a:r>
              <a:rPr lang="en-US" u="sng" dirty="0">
                <a:solidFill>
                  <a:srgbClr val="FFFFFF"/>
                </a:solidFill>
                <a:latin typeface="Verdana" panose="020B0604030504040204" pitchFamily="34" charset="0"/>
                <a:ea typeface="Verdana" panose="020B0604030504040204" pitchFamily="34" charset="0"/>
                <a:cs typeface="Verdana" panose="020B0604030504040204" pitchFamily="34" charset="0"/>
              </a:rPr>
              <a:t>We</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u="sng" dirty="0">
                <a:solidFill>
                  <a:srgbClr val="FFFFFF"/>
                </a:solidFill>
                <a:latin typeface="Verdana" panose="020B0604030504040204" pitchFamily="34" charset="0"/>
                <a:ea typeface="Verdana" panose="020B0604030504040204" pitchFamily="34" charset="0"/>
                <a:cs typeface="Verdana" panose="020B0604030504040204" pitchFamily="34" charset="0"/>
              </a:rPr>
              <a:t>understand</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u="sng" dirty="0">
                <a:solidFill>
                  <a:srgbClr val="FFFFFF"/>
                </a:solidFill>
                <a:latin typeface="Verdana" panose="020B0604030504040204" pitchFamily="34" charset="0"/>
                <a:ea typeface="Verdana" panose="020B0604030504040204" pitchFamily="34" charset="0"/>
                <a:cs typeface="Verdana" panose="020B0604030504040204" pitchFamily="34" charset="0"/>
              </a:rPr>
              <a:t>it</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u="sng" dirty="0">
                <a:solidFill>
                  <a:srgbClr val="FFFFFF"/>
                </a:solidFill>
                <a:latin typeface="Verdana" panose="020B0604030504040204" pitchFamily="34" charset="0"/>
                <a:ea typeface="Verdana" panose="020B0604030504040204" pitchFamily="34" charset="0"/>
                <a:cs typeface="Verdana" panose="020B0604030504040204" pitchFamily="34" charset="0"/>
              </a:rPr>
              <a:t>alike</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 (Mt.24:15)</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46701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8ABBF-14B5-4929-82EE-C2E7A6D880B6}"/>
              </a:ext>
            </a:extLst>
          </p:cNvPr>
          <p:cNvSpPr>
            <a:spLocks noGrp="1"/>
          </p:cNvSpPr>
          <p:nvPr>
            <p:ph type="title"/>
          </p:nvPr>
        </p:nvSpPr>
        <p:spPr>
          <a:xfrm>
            <a:off x="457200" y="76200"/>
            <a:ext cx="8229600" cy="715962"/>
          </a:xfrm>
        </p:spPr>
        <p:txBody>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Luke 10:…26</a:t>
            </a:r>
          </a:p>
        </p:txBody>
      </p:sp>
      <p:sp>
        <p:nvSpPr>
          <p:cNvPr id="3" name="Content Placeholder 2">
            <a:extLst>
              <a:ext uri="{FF2B5EF4-FFF2-40B4-BE49-F238E27FC236}">
                <a16:creationId xmlns="" xmlns:a16="http://schemas.microsoft.com/office/drawing/2014/main" id="{F07C2DAE-550C-46CF-89B9-3C73FD2EB865}"/>
              </a:ext>
            </a:extLst>
          </p:cNvPr>
          <p:cNvSpPr>
            <a:spLocks noGrp="1"/>
          </p:cNvSpPr>
          <p:nvPr>
            <p:ph idx="1"/>
          </p:nvPr>
        </p:nvSpPr>
        <p:spPr>
          <a:xfrm>
            <a:off x="429904" y="762000"/>
            <a:ext cx="8305800" cy="6096000"/>
          </a:xfrm>
        </p:spPr>
        <p:txBody>
          <a:bodyPr/>
          <a:lstStyle/>
          <a:p>
            <a:pPr marL="231775" indent="-231775"/>
            <a:endParaRPr lang="en-US" dirty="0">
              <a:solidFill>
                <a:schemeClr val="bg1"/>
              </a:solidFill>
            </a:endParaRPr>
          </a:p>
        </p:txBody>
      </p:sp>
      <p:pic>
        <p:nvPicPr>
          <p:cNvPr id="4" name="Picture 2">
            <a:extLst>
              <a:ext uri="{FF2B5EF4-FFF2-40B4-BE49-F238E27FC236}">
                <a16:creationId xmlns="" xmlns:a16="http://schemas.microsoft.com/office/drawing/2014/main" id="{CB1367EB-3D67-44A2-9FCF-EF97BD9D611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8297" y="764593"/>
            <a:ext cx="4586094" cy="58516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a:extLst>
              <a:ext uri="{FF2B5EF4-FFF2-40B4-BE49-F238E27FC236}">
                <a16:creationId xmlns="" xmlns:a16="http://schemas.microsoft.com/office/drawing/2014/main" id="{AF45BAB5-26A5-494F-8E3A-A6A0D9DAFF8F}"/>
              </a:ext>
            </a:extLst>
          </p:cNvPr>
          <p:cNvSpPr txBox="1"/>
          <p:nvPr/>
        </p:nvSpPr>
        <p:spPr>
          <a:xfrm>
            <a:off x="5410200" y="2834148"/>
            <a:ext cx="2819400" cy="1200329"/>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itchFamily="34" charset="0"/>
              </a:rPr>
              <a:t>“Four score”?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itchFamily="34" charset="0"/>
              </a:rPr>
              <a:t>“Hallow”?</a:t>
            </a:r>
          </a:p>
        </p:txBody>
      </p:sp>
    </p:spTree>
    <p:extLst>
      <p:ext uri="{BB962C8B-B14F-4D97-AF65-F5344CB8AC3E}">
        <p14:creationId xmlns="" xmlns:p14="http://schemas.microsoft.com/office/powerpoint/2010/main" val="174132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doftruthkc.org/sites/all/themes/bluemasters/images/scroll.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457200"/>
            <a:ext cx="8686800" cy="5943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bwMode="auto">
          <a:xfrm>
            <a:off x="1524000" y="2209800"/>
            <a:ext cx="2971800" cy="28956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Calibri" pitchFamily="34" charset="0"/>
                <a:ea typeface="+mn-ea"/>
                <a:cs typeface="+mn-cs"/>
              </a:rPr>
              <a:t>The beginning of the gospel of Jesus Christ, the Son of God.  As it is written in the Prophets:</a:t>
            </a:r>
          </a:p>
        </p:txBody>
      </p:sp>
      <p:sp>
        <p:nvSpPr>
          <p:cNvPr id="3" name="Rectangle 2"/>
          <p:cNvSpPr/>
          <p:nvPr/>
        </p:nvSpPr>
        <p:spPr bwMode="auto">
          <a:xfrm>
            <a:off x="2086428" y="609600"/>
            <a:ext cx="4953000" cy="12954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The text: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a collection of letters</a:t>
            </a:r>
          </a:p>
        </p:txBody>
      </p:sp>
      <p:sp>
        <p:nvSpPr>
          <p:cNvPr id="6" name="Rectangle 5"/>
          <p:cNvSpPr/>
          <p:nvPr/>
        </p:nvSpPr>
        <p:spPr bwMode="auto">
          <a:xfrm>
            <a:off x="4648200" y="2209800"/>
            <a:ext cx="2971800" cy="28956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Calibri" pitchFamily="34" charset="0"/>
                <a:ea typeface="+mn-ea"/>
                <a:cs typeface="+mn-cs"/>
              </a:rPr>
              <a:t>"Behold, I send My messenger before Your face, Who will prepare Your way before you.”</a:t>
            </a:r>
          </a:p>
        </p:txBody>
      </p:sp>
      <p:sp>
        <p:nvSpPr>
          <p:cNvPr id="7" name="Rectangle 6"/>
          <p:cNvSpPr/>
          <p:nvPr/>
        </p:nvSpPr>
        <p:spPr bwMode="auto">
          <a:xfrm>
            <a:off x="2090058" y="5304972"/>
            <a:ext cx="4953000" cy="11430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Meaning: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result of thought</a:t>
            </a:r>
          </a:p>
        </p:txBody>
      </p:sp>
    </p:spTree>
    <p:extLst>
      <p:ext uri="{BB962C8B-B14F-4D97-AF65-F5344CB8AC3E}">
        <p14:creationId xmlns="" xmlns:p14="http://schemas.microsoft.com/office/powerpoint/2010/main" val="357020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8ABBF-14B5-4929-82EE-C2E7A6D880B6}"/>
              </a:ext>
            </a:extLst>
          </p:cNvPr>
          <p:cNvSpPr>
            <a:spLocks noGrp="1"/>
          </p:cNvSpPr>
          <p:nvPr>
            <p:ph type="title"/>
          </p:nvPr>
        </p:nvSpPr>
        <p:spPr>
          <a:xfrm>
            <a:off x="457200" y="76200"/>
            <a:ext cx="8229600" cy="1371600"/>
          </a:xfrm>
        </p:spPr>
        <p:txBody>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Writer, not reader, determines meaning of the text</a:t>
            </a:r>
          </a:p>
        </p:txBody>
      </p:sp>
      <p:sp>
        <p:nvSpPr>
          <p:cNvPr id="3" name="Content Placeholder 2">
            <a:extLst>
              <a:ext uri="{FF2B5EF4-FFF2-40B4-BE49-F238E27FC236}">
                <a16:creationId xmlns="" xmlns:a16="http://schemas.microsoft.com/office/drawing/2014/main" id="{F07C2DAE-550C-46CF-89B9-3C73FD2EB865}"/>
              </a:ext>
            </a:extLst>
          </p:cNvPr>
          <p:cNvSpPr>
            <a:spLocks noGrp="1"/>
          </p:cNvSpPr>
          <p:nvPr>
            <p:ph idx="1"/>
          </p:nvPr>
        </p:nvSpPr>
        <p:spPr>
          <a:xfrm>
            <a:off x="429904" y="1447800"/>
            <a:ext cx="8305800" cy="5181600"/>
          </a:xfrm>
        </p:spPr>
        <p:txBody>
          <a:bodyPr/>
          <a:lstStyle/>
          <a:p>
            <a:pPr marL="0" indent="0" algn="ctr">
              <a:spcAft>
                <a:spcPts val="400"/>
              </a:spcAft>
              <a:buNone/>
            </a:pPr>
            <a:r>
              <a:rPr lang="en-US" dirty="0">
                <a:solidFill>
                  <a:schemeClr val="bg1"/>
                </a:solidFill>
              </a:rPr>
              <a:t>God </a:t>
            </a:r>
            <a:r>
              <a:rPr lang="en-US"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rPr>
              <a:t>writer</a:t>
            </a:r>
            <a:r>
              <a:rPr lang="en-US" dirty="0">
                <a:solidFill>
                  <a:srgbClr val="FFFFFF"/>
                </a:solidFill>
                <a:latin typeface="Times New Roman" panose="02020603050405020304" pitchFamily="18" charset="0"/>
                <a:cs typeface="Times New Roman" panose="02020603050405020304" pitchFamily="18" charset="0"/>
              </a:rPr>
              <a:t> →</a:t>
            </a:r>
            <a:r>
              <a:rPr lang="en-US" dirty="0">
                <a:solidFill>
                  <a:schemeClr val="bg1"/>
                </a:solidFill>
              </a:rPr>
              <a:t> reader (hearer) </a:t>
            </a:r>
            <a:br>
              <a:rPr lang="en-US" dirty="0">
                <a:solidFill>
                  <a:schemeClr val="bg1"/>
                </a:solidFill>
              </a:rPr>
            </a:br>
            <a:r>
              <a:rPr lang="en-US" u="sng" dirty="0">
                <a:solidFill>
                  <a:schemeClr val="bg1"/>
                </a:solidFill>
              </a:rPr>
              <a:t>Ep.3:4</a:t>
            </a:r>
          </a:p>
          <a:p>
            <a:pPr marL="231775" indent="-231775">
              <a:spcAft>
                <a:spcPts val="400"/>
              </a:spcAft>
            </a:pPr>
            <a:r>
              <a:rPr lang="en-US" dirty="0">
                <a:solidFill>
                  <a:schemeClr val="bg1"/>
                </a:solidFill>
              </a:rPr>
              <a:t>Inkblot test</a:t>
            </a:r>
          </a:p>
          <a:p>
            <a:pPr marL="231775" indent="-231775"/>
            <a:r>
              <a:rPr lang="en-US" dirty="0">
                <a:solidFill>
                  <a:schemeClr val="bg1"/>
                </a:solidFill>
              </a:rPr>
              <a:t>Bork / Thomas</a:t>
            </a:r>
          </a:p>
        </p:txBody>
      </p:sp>
      <p:pic>
        <p:nvPicPr>
          <p:cNvPr id="6" name="Picture 2" descr="C:\Users\Rick\AppData\Local\Microsoft\Windows\Temporary Internet Files\Content.IE5\TQLULKEN\MC900149511[1].wmf">
            <a:extLst>
              <a:ext uri="{FF2B5EF4-FFF2-40B4-BE49-F238E27FC236}">
                <a16:creationId xmlns="" xmlns:a16="http://schemas.microsoft.com/office/drawing/2014/main" id="{CAC48DA5-D0D9-4298-AF2D-EDB785C7636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5539" y="3968436"/>
            <a:ext cx="3143061" cy="212756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Rick\AppData\Local\Microsoft\Windows\Temporary Internet Files\Content.IE5\SVZ1GEMC\MP900309391[1].jpg">
            <a:extLst>
              <a:ext uri="{FF2B5EF4-FFF2-40B4-BE49-F238E27FC236}">
                <a16:creationId xmlns="" xmlns:a16="http://schemas.microsoft.com/office/drawing/2014/main" id="{F373664F-CFC8-4322-96D7-502EA31DE94F}"/>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87256" y="4026408"/>
            <a:ext cx="3088943" cy="20695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941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doftruthkc.org/sites/all/themes/bluemasters/images/scroll.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457200"/>
            <a:ext cx="8686800" cy="5943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bwMode="auto">
          <a:xfrm>
            <a:off x="1524000" y="2209800"/>
            <a:ext cx="2971800" cy="28956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Calibri" pitchFamily="34" charset="0"/>
                <a:ea typeface="+mn-ea"/>
                <a:cs typeface="+mn-cs"/>
              </a:rPr>
              <a:t>Then he read from it in the open square that was in front of the Water Gate from morning…</a:t>
            </a:r>
          </a:p>
        </p:txBody>
      </p:sp>
      <p:sp>
        <p:nvSpPr>
          <p:cNvPr id="3" name="Rectangle 2"/>
          <p:cNvSpPr/>
          <p:nvPr/>
        </p:nvSpPr>
        <p:spPr bwMode="auto">
          <a:xfrm>
            <a:off x="2101176" y="685800"/>
            <a:ext cx="4953000" cy="1143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a:ln>
                  <a:noFill/>
                </a:ln>
                <a:solidFill>
                  <a:prstClr val="white"/>
                </a:solidFill>
                <a:effectLst/>
                <a:uLnTx/>
                <a:uFillTx/>
                <a:latin typeface="Arial" charset="0"/>
                <a:ea typeface="+mn-ea"/>
                <a:cs typeface="+mn-cs"/>
              </a:rPr>
              <a:t>Writers imply;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a:ln>
                  <a:noFill/>
                </a:ln>
                <a:solidFill>
                  <a:prstClr val="white"/>
                </a:solidFill>
                <a:effectLst/>
                <a:uLnTx/>
                <a:uFillTx/>
                <a:latin typeface="Calisto MT" panose="02040603050505030304"/>
                <a:ea typeface="+mn-ea"/>
                <a:cs typeface="+mn-cs"/>
              </a:rPr>
              <a:t>readers infer</a:t>
            </a:r>
            <a:endParaRPr kumimoji="0" lang="en-US" sz="360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6" name="Rectangle 5"/>
          <p:cNvSpPr/>
          <p:nvPr/>
        </p:nvSpPr>
        <p:spPr bwMode="auto">
          <a:xfrm>
            <a:off x="4648200" y="2209800"/>
            <a:ext cx="2971800" cy="28956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Calibri" pitchFamily="34" charset="0"/>
                <a:ea typeface="+mn-ea"/>
                <a:cs typeface="+mn-cs"/>
              </a:rPr>
              <a:t>until midday, before the men and women and those who could understand…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Calibri" pitchFamily="34" charset="0"/>
                <a:ea typeface="+mn-ea"/>
                <a:cs typeface="+mn-cs"/>
              </a:rPr>
              <a:t> –</a:t>
            </a:r>
            <a:r>
              <a:rPr kumimoji="0" lang="en-US" sz="3000" b="0" i="0" u="sng" strike="noStrike" kern="1200" cap="none" spc="0" normalizeH="0" baseline="0" noProof="0" dirty="0">
                <a:ln>
                  <a:noFill/>
                </a:ln>
                <a:solidFill>
                  <a:schemeClr val="bg1"/>
                </a:solidFill>
                <a:effectLst/>
                <a:uLnTx/>
                <a:uFillTx/>
                <a:latin typeface="Calibri" pitchFamily="34" charset="0"/>
                <a:ea typeface="+mn-ea"/>
                <a:cs typeface="+mn-cs"/>
              </a:rPr>
              <a:t>Neh.8:3</a:t>
            </a:r>
          </a:p>
        </p:txBody>
      </p:sp>
      <p:sp>
        <p:nvSpPr>
          <p:cNvPr id="7" name="Rectangle 6"/>
          <p:cNvSpPr/>
          <p:nvPr/>
        </p:nvSpPr>
        <p:spPr bwMode="auto">
          <a:xfrm>
            <a:off x="1585122" y="5334000"/>
            <a:ext cx="5988738" cy="1113972"/>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a:ln>
                  <a:noFill/>
                </a:ln>
                <a:solidFill>
                  <a:prstClr val="white"/>
                </a:solidFill>
                <a:effectLst/>
                <a:uLnTx/>
                <a:uFillTx/>
                <a:latin typeface="Arial" charset="0"/>
                <a:ea typeface="+mn-ea"/>
                <a:cs typeface="+mn-cs"/>
              </a:rPr>
              <a:t>Readers discover meaning; do not create meaning</a:t>
            </a:r>
          </a:p>
        </p:txBody>
      </p:sp>
    </p:spTree>
    <p:extLst>
      <p:ext uri="{BB962C8B-B14F-4D97-AF65-F5344CB8AC3E}">
        <p14:creationId xmlns="" xmlns:p14="http://schemas.microsoft.com/office/powerpoint/2010/main" val="391951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CA87D2-D16E-408C-8AC1-981F4B893FF0}"/>
              </a:ext>
            </a:extLst>
          </p:cNvPr>
          <p:cNvSpPr>
            <a:spLocks noGrp="1"/>
          </p:cNvSpPr>
          <p:nvPr>
            <p:ph type="title"/>
          </p:nvPr>
        </p:nvSpPr>
        <p:spPr>
          <a:xfrm>
            <a:off x="685346" y="76200"/>
            <a:ext cx="7765322" cy="970450"/>
          </a:xfrm>
        </p:spPr>
        <p:txBody>
          <a:bodyPr>
            <a:normAutofit/>
          </a:bodyPr>
          <a:lstStyle/>
          <a:p>
            <a:r>
              <a:rPr lang="en-US" sz="3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Writers explain unusual usage</a:t>
            </a:r>
          </a:p>
        </p:txBody>
      </p:sp>
      <p:pic>
        <p:nvPicPr>
          <p:cNvPr id="4" name="Content Placeholder 3">
            <a:extLst>
              <a:ext uri="{FF2B5EF4-FFF2-40B4-BE49-F238E27FC236}">
                <a16:creationId xmlns="" xmlns:a16="http://schemas.microsoft.com/office/drawing/2014/main" id="{12F99EB3-82A2-4DCE-ACE4-1B62DEC9AF38}"/>
              </a:ext>
            </a:extLst>
          </p:cNvPr>
          <p:cNvPicPr>
            <a:picLocks noGrp="1" noChangeAspect="1"/>
          </p:cNvPicPr>
          <p:nvPr>
            <p:ph idx="1"/>
          </p:nvPr>
        </p:nvPicPr>
        <p:blipFill>
          <a:blip r:embed="rId2" cstate="print"/>
          <a:stretch>
            <a:fillRect/>
          </a:stretch>
        </p:blipFill>
        <p:spPr>
          <a:xfrm>
            <a:off x="685800" y="914400"/>
            <a:ext cx="7764463" cy="2491501"/>
          </a:xfrm>
          <a:prstGeom prst="rect">
            <a:avLst/>
          </a:prstGeom>
        </p:spPr>
      </p:pic>
      <p:pic>
        <p:nvPicPr>
          <p:cNvPr id="5" name="Picture 4">
            <a:extLst>
              <a:ext uri="{FF2B5EF4-FFF2-40B4-BE49-F238E27FC236}">
                <a16:creationId xmlns="" xmlns:a16="http://schemas.microsoft.com/office/drawing/2014/main" id="{27E06FF9-7BF8-4C30-8D2F-721966B5EE30}"/>
              </a:ext>
            </a:extLst>
          </p:cNvPr>
          <p:cNvPicPr>
            <a:picLocks noChangeAspect="1"/>
          </p:cNvPicPr>
          <p:nvPr/>
        </p:nvPicPr>
        <p:blipFill>
          <a:blip r:embed="rId3" cstate="print"/>
          <a:stretch>
            <a:fillRect/>
          </a:stretch>
        </p:blipFill>
        <p:spPr>
          <a:xfrm>
            <a:off x="850773" y="1447800"/>
            <a:ext cx="1136171" cy="448926"/>
          </a:xfrm>
          <a:prstGeom prst="rect">
            <a:avLst/>
          </a:prstGeom>
        </p:spPr>
      </p:pic>
      <p:pic>
        <p:nvPicPr>
          <p:cNvPr id="6" name="Picture 5">
            <a:extLst>
              <a:ext uri="{FF2B5EF4-FFF2-40B4-BE49-F238E27FC236}">
                <a16:creationId xmlns="" xmlns:a16="http://schemas.microsoft.com/office/drawing/2014/main" id="{D3AA5EB5-3FF8-475A-A24E-31869292B8BB}"/>
              </a:ext>
            </a:extLst>
          </p:cNvPr>
          <p:cNvPicPr>
            <a:picLocks noChangeAspect="1"/>
          </p:cNvPicPr>
          <p:nvPr/>
        </p:nvPicPr>
        <p:blipFill>
          <a:blip r:embed="rId3" cstate="print"/>
          <a:stretch>
            <a:fillRect/>
          </a:stretch>
        </p:blipFill>
        <p:spPr>
          <a:xfrm>
            <a:off x="1427333" y="2245895"/>
            <a:ext cx="1136171" cy="448926"/>
          </a:xfrm>
          <a:prstGeom prst="rect">
            <a:avLst/>
          </a:prstGeom>
        </p:spPr>
      </p:pic>
      <p:pic>
        <p:nvPicPr>
          <p:cNvPr id="7" name="Picture 6">
            <a:extLst>
              <a:ext uri="{FF2B5EF4-FFF2-40B4-BE49-F238E27FC236}">
                <a16:creationId xmlns="" xmlns:a16="http://schemas.microsoft.com/office/drawing/2014/main" id="{7AA2DA6D-8374-4E0B-9BF6-C89AC44B43BD}"/>
              </a:ext>
            </a:extLst>
          </p:cNvPr>
          <p:cNvPicPr>
            <a:picLocks noChangeAspect="1"/>
          </p:cNvPicPr>
          <p:nvPr/>
        </p:nvPicPr>
        <p:blipFill>
          <a:blip r:embed="rId4" cstate="print"/>
          <a:stretch>
            <a:fillRect/>
          </a:stretch>
        </p:blipFill>
        <p:spPr>
          <a:xfrm>
            <a:off x="5053573" y="2647892"/>
            <a:ext cx="1032883" cy="468576"/>
          </a:xfrm>
          <a:prstGeom prst="rect">
            <a:avLst/>
          </a:prstGeom>
        </p:spPr>
      </p:pic>
      <p:sp>
        <p:nvSpPr>
          <p:cNvPr id="8" name="Rectangle 7">
            <a:extLst>
              <a:ext uri="{FF2B5EF4-FFF2-40B4-BE49-F238E27FC236}">
                <a16:creationId xmlns="" xmlns:a16="http://schemas.microsoft.com/office/drawing/2014/main" id="{0797A3F3-397C-40E0-A5E2-E9EFE3993F15}"/>
              </a:ext>
            </a:extLst>
          </p:cNvPr>
          <p:cNvSpPr/>
          <p:nvPr/>
        </p:nvSpPr>
        <p:spPr>
          <a:xfrm>
            <a:off x="617537" y="3581400"/>
            <a:ext cx="7916863" cy="2112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latin typeface="Times New Roman" panose="02020603050405020304" pitchFamily="18" charset="0"/>
                <a:ea typeface="Times New Roman" panose="02020603050405020304" pitchFamily="18" charset="0"/>
              </a:rPr>
              <a:t>Baptism</a:t>
            </a:r>
            <a:r>
              <a:rPr lang="en-US" sz="2800" dirty="0">
                <a:latin typeface="Times New Roman" panose="02020603050405020304" pitchFamily="18" charset="0"/>
                <a:ea typeface="Times New Roman" panose="02020603050405020304" pitchFamily="18" charset="0"/>
              </a:rPr>
              <a:t> &lt; Gr. </a:t>
            </a:r>
            <a:r>
              <a:rPr lang="en-US" sz="2800" i="1" dirty="0" err="1">
                <a:latin typeface="Times New Roman" panose="02020603050405020304" pitchFamily="18" charset="0"/>
                <a:ea typeface="Times New Roman" panose="02020603050405020304" pitchFamily="18" charset="0"/>
              </a:rPr>
              <a:t>baptisma</a:t>
            </a:r>
            <a:r>
              <a:rPr lang="en-US" sz="2800" i="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immersion &lt; </a:t>
            </a:r>
            <a:r>
              <a:rPr lang="en-US" sz="2800" i="1" dirty="0" err="1">
                <a:latin typeface="Times New Roman" panose="02020603050405020304" pitchFamily="18" charset="0"/>
                <a:ea typeface="Times New Roman" panose="02020603050405020304" pitchFamily="18" charset="0"/>
              </a:rPr>
              <a:t>baptizein</a:t>
            </a:r>
            <a:r>
              <a:rPr lang="en-US" sz="2800" i="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to plunge, immerse.  </a:t>
            </a:r>
            <a:r>
              <a:rPr lang="en-US" sz="2800" i="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1. …the ceremony or sacrament of admitting a person into Christianity or a specific Christian church by dipping him in water, or </a:t>
            </a:r>
            <a:r>
              <a:rPr lang="en-US" sz="2800" dirty="0" err="1">
                <a:latin typeface="Times New Roman" panose="02020603050405020304" pitchFamily="18" charset="0"/>
                <a:ea typeface="Times New Roman" panose="02020603050405020304" pitchFamily="18" charset="0"/>
              </a:rPr>
              <a:t>sprink</a:t>
            </a:r>
            <a:r>
              <a:rPr lang="en-US" sz="2800" dirty="0">
                <a:latin typeface="Times New Roman" panose="02020603050405020304" pitchFamily="18" charset="0"/>
                <a:ea typeface="Times New Roman" panose="02020603050405020304" pitchFamily="18" charset="0"/>
              </a:rPr>
              <a:t>-ling water on him… </a:t>
            </a:r>
            <a:r>
              <a:rPr lang="en-US" sz="1100" dirty="0">
                <a:latin typeface="Times New Roman" panose="02020603050405020304" pitchFamily="18" charset="0"/>
                <a:ea typeface="Times New Roman" panose="02020603050405020304" pitchFamily="18" charset="0"/>
              </a:rPr>
              <a:t>– Webster, 116. </a:t>
            </a:r>
            <a:endParaRPr lang="en-US" dirty="0"/>
          </a:p>
        </p:txBody>
      </p:sp>
    </p:spTree>
    <p:extLst>
      <p:ext uri="{BB962C8B-B14F-4D97-AF65-F5344CB8AC3E}">
        <p14:creationId xmlns="" xmlns:p14="http://schemas.microsoft.com/office/powerpoint/2010/main" val="79446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CA87D2-D16E-408C-8AC1-981F4B893FF0}"/>
              </a:ext>
            </a:extLst>
          </p:cNvPr>
          <p:cNvSpPr>
            <a:spLocks noGrp="1"/>
          </p:cNvSpPr>
          <p:nvPr>
            <p:ph type="title"/>
          </p:nvPr>
        </p:nvSpPr>
        <p:spPr>
          <a:xfrm>
            <a:off x="685346" y="76200"/>
            <a:ext cx="7765322" cy="970450"/>
          </a:xfrm>
        </p:spPr>
        <p:txBody>
          <a:bodyPr>
            <a:normAutofit/>
          </a:bodyPr>
          <a:lstStyle/>
          <a:p>
            <a:r>
              <a:rPr lang="en-US" sz="3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Writers explain unusual usage</a:t>
            </a:r>
          </a:p>
        </p:txBody>
      </p:sp>
      <p:pic>
        <p:nvPicPr>
          <p:cNvPr id="4" name="Content Placeholder 3">
            <a:extLst>
              <a:ext uri="{FF2B5EF4-FFF2-40B4-BE49-F238E27FC236}">
                <a16:creationId xmlns="" xmlns:a16="http://schemas.microsoft.com/office/drawing/2014/main" id="{12F99EB3-82A2-4DCE-ACE4-1B62DEC9AF38}"/>
              </a:ext>
            </a:extLst>
          </p:cNvPr>
          <p:cNvPicPr>
            <a:picLocks noGrp="1" noChangeAspect="1"/>
          </p:cNvPicPr>
          <p:nvPr>
            <p:ph idx="1"/>
          </p:nvPr>
        </p:nvPicPr>
        <p:blipFill>
          <a:blip r:embed="rId2" cstate="print"/>
          <a:stretch>
            <a:fillRect/>
          </a:stretch>
        </p:blipFill>
        <p:spPr>
          <a:xfrm>
            <a:off x="700548" y="914400"/>
            <a:ext cx="7764463" cy="2491501"/>
          </a:xfrm>
          <a:prstGeom prst="rect">
            <a:avLst/>
          </a:prstGeom>
        </p:spPr>
      </p:pic>
      <p:pic>
        <p:nvPicPr>
          <p:cNvPr id="5" name="Picture 4">
            <a:extLst>
              <a:ext uri="{FF2B5EF4-FFF2-40B4-BE49-F238E27FC236}">
                <a16:creationId xmlns="" xmlns:a16="http://schemas.microsoft.com/office/drawing/2014/main" id="{27E06FF9-7BF8-4C30-8D2F-721966B5EE30}"/>
              </a:ext>
            </a:extLst>
          </p:cNvPr>
          <p:cNvPicPr>
            <a:picLocks noChangeAspect="1"/>
          </p:cNvPicPr>
          <p:nvPr/>
        </p:nvPicPr>
        <p:blipFill>
          <a:blip r:embed="rId3" cstate="print"/>
          <a:stretch>
            <a:fillRect/>
          </a:stretch>
        </p:blipFill>
        <p:spPr>
          <a:xfrm>
            <a:off x="855896" y="1447800"/>
            <a:ext cx="1136172" cy="448927"/>
          </a:xfrm>
          <a:prstGeom prst="rect">
            <a:avLst/>
          </a:prstGeom>
        </p:spPr>
      </p:pic>
      <p:pic>
        <p:nvPicPr>
          <p:cNvPr id="6" name="Picture 5">
            <a:extLst>
              <a:ext uri="{FF2B5EF4-FFF2-40B4-BE49-F238E27FC236}">
                <a16:creationId xmlns="" xmlns:a16="http://schemas.microsoft.com/office/drawing/2014/main" id="{D3AA5EB5-3FF8-475A-A24E-31869292B8BB}"/>
              </a:ext>
            </a:extLst>
          </p:cNvPr>
          <p:cNvPicPr>
            <a:picLocks noChangeAspect="1"/>
          </p:cNvPicPr>
          <p:nvPr/>
        </p:nvPicPr>
        <p:blipFill>
          <a:blip r:embed="rId3" cstate="print"/>
          <a:stretch>
            <a:fillRect/>
          </a:stretch>
        </p:blipFill>
        <p:spPr>
          <a:xfrm>
            <a:off x="1442081" y="2245895"/>
            <a:ext cx="1136171" cy="448926"/>
          </a:xfrm>
          <a:prstGeom prst="rect">
            <a:avLst/>
          </a:prstGeom>
        </p:spPr>
      </p:pic>
      <p:pic>
        <p:nvPicPr>
          <p:cNvPr id="7" name="Picture 6">
            <a:extLst>
              <a:ext uri="{FF2B5EF4-FFF2-40B4-BE49-F238E27FC236}">
                <a16:creationId xmlns="" xmlns:a16="http://schemas.microsoft.com/office/drawing/2014/main" id="{7AA2DA6D-8374-4E0B-9BF6-C89AC44B43BD}"/>
              </a:ext>
            </a:extLst>
          </p:cNvPr>
          <p:cNvPicPr>
            <a:picLocks noChangeAspect="1"/>
          </p:cNvPicPr>
          <p:nvPr/>
        </p:nvPicPr>
        <p:blipFill>
          <a:blip r:embed="rId4" cstate="print"/>
          <a:stretch>
            <a:fillRect/>
          </a:stretch>
        </p:blipFill>
        <p:spPr>
          <a:xfrm>
            <a:off x="5068321" y="2647892"/>
            <a:ext cx="1032883" cy="468576"/>
          </a:xfrm>
          <a:prstGeom prst="rect">
            <a:avLst/>
          </a:prstGeom>
        </p:spPr>
      </p:pic>
      <p:sp>
        <p:nvSpPr>
          <p:cNvPr id="8" name="Rectangle 7">
            <a:extLst>
              <a:ext uri="{FF2B5EF4-FFF2-40B4-BE49-F238E27FC236}">
                <a16:creationId xmlns="" xmlns:a16="http://schemas.microsoft.com/office/drawing/2014/main" id="{0797A3F3-397C-40E0-A5E2-E9EFE3993F15}"/>
              </a:ext>
            </a:extLst>
          </p:cNvPr>
          <p:cNvSpPr/>
          <p:nvPr/>
        </p:nvSpPr>
        <p:spPr>
          <a:xfrm>
            <a:off x="617537" y="3581400"/>
            <a:ext cx="7916863"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latin typeface="Times New Roman" panose="02020603050405020304" pitchFamily="18" charset="0"/>
              </a:rPr>
              <a:t>Church</a:t>
            </a:r>
            <a:r>
              <a:rPr lang="en-US" sz="28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a:t>
            </a:r>
            <a:r>
              <a:rPr lang="en-US" sz="2800" dirty="0">
                <a:latin typeface="Times New Roman" panose="02020603050405020304" pitchFamily="18" charset="0"/>
                <a:ea typeface="Times New Roman" panose="02020603050405020304" pitchFamily="18" charset="0"/>
              </a:rPr>
              <a:t> building set apart or consecrated for public worship…  </a:t>
            </a:r>
            <a:r>
              <a:rPr lang="en-US" sz="2400" dirty="0">
                <a:latin typeface="Times New Roman" panose="02020603050405020304" pitchFamily="18" charset="0"/>
                <a:ea typeface="Times New Roman" panose="02020603050405020304" pitchFamily="18" charset="0"/>
              </a:rPr>
              <a:t>2.</a:t>
            </a:r>
            <a:r>
              <a:rPr lang="en-US" sz="2800" dirty="0">
                <a:latin typeface="Times New Roman" panose="02020603050405020304" pitchFamily="18" charset="0"/>
                <a:ea typeface="Times New Roman" panose="02020603050405020304" pitchFamily="18" charset="0"/>
              </a:rPr>
              <a:t> public worship …  </a:t>
            </a:r>
            <a:r>
              <a:rPr lang="en-US" sz="2400" dirty="0">
                <a:latin typeface="Times New Roman" panose="02020603050405020304" pitchFamily="18" charset="0"/>
                <a:ea typeface="Times New Roman" panose="02020603050405020304" pitchFamily="18" charset="0"/>
              </a:rPr>
              <a:t>3.</a:t>
            </a:r>
            <a:r>
              <a:rPr lang="en-US" sz="2800" dirty="0">
                <a:latin typeface="Times New Roman" panose="02020603050405020304" pitchFamily="18" charset="0"/>
                <a:ea typeface="Times New Roman" panose="02020603050405020304" pitchFamily="18" charset="0"/>
              </a:rPr>
              <a:t> All Christians.  </a:t>
            </a:r>
            <a:r>
              <a:rPr lang="en-US" sz="2400" dirty="0">
                <a:latin typeface="Times New Roman" panose="02020603050405020304" pitchFamily="18" charset="0"/>
                <a:ea typeface="Times New Roman" panose="02020603050405020304" pitchFamily="18" charset="0"/>
              </a:rPr>
              <a:t>4.</a:t>
            </a:r>
            <a:r>
              <a:rPr lang="en-US" sz="2800" dirty="0">
                <a:latin typeface="Times New Roman" panose="02020603050405020304" pitchFamily="18" charset="0"/>
                <a:ea typeface="Times New Roman" panose="02020603050405020304" pitchFamily="18" charset="0"/>
              </a:rPr>
              <a:t> A particular sect, denomination, or division of Christians…  </a:t>
            </a:r>
            <a:r>
              <a:rPr lang="en-US" sz="2400" dirty="0">
                <a:latin typeface="Times New Roman" panose="02020603050405020304" pitchFamily="18" charset="0"/>
                <a:ea typeface="Times New Roman" panose="02020603050405020304" pitchFamily="18" charset="0"/>
              </a:rPr>
              <a:t>5.</a:t>
            </a:r>
            <a:r>
              <a:rPr lang="en-US" sz="2800" dirty="0">
                <a:latin typeface="Times New Roman" panose="02020603050405020304" pitchFamily="18" charset="0"/>
                <a:ea typeface="Times New Roman" panose="02020603050405020304" pitchFamily="18" charset="0"/>
              </a:rPr>
              <a:t> The ecclesiastical government of a particular religious group…  </a:t>
            </a:r>
            <a:r>
              <a:rPr lang="en-US" sz="2400" dirty="0">
                <a:latin typeface="Times New Roman" panose="02020603050405020304" pitchFamily="18" charset="0"/>
                <a:ea typeface="Times New Roman" panose="02020603050405020304" pitchFamily="18" charset="0"/>
              </a:rPr>
              <a:t>6.</a:t>
            </a:r>
            <a:r>
              <a:rPr lang="en-US" sz="2800" dirty="0">
                <a:latin typeface="Times New Roman" panose="02020603050405020304" pitchFamily="18" charset="0"/>
                <a:ea typeface="Times New Roman" panose="02020603050405020304" pitchFamily="18" charset="0"/>
              </a:rPr>
              <a:t> the profession of the clergy.  </a:t>
            </a:r>
            <a:r>
              <a:rPr lang="en-US" sz="2400" dirty="0">
                <a:latin typeface="Times New Roman" panose="02020603050405020304" pitchFamily="18" charset="0"/>
                <a:ea typeface="Times New Roman" panose="02020603050405020304" pitchFamily="18" charset="0"/>
              </a:rPr>
              <a:t>7.</a:t>
            </a:r>
            <a:r>
              <a:rPr lang="en-US" sz="2800" dirty="0">
                <a:latin typeface="Times New Roman" panose="02020603050405020304" pitchFamily="18" charset="0"/>
                <a:ea typeface="Times New Roman" panose="02020603050405020304" pitchFamily="18" charset="0"/>
              </a:rPr>
              <a:t> group of worshippers </a:t>
            </a:r>
            <a:r>
              <a:rPr lang="en-US" sz="800" dirty="0">
                <a:latin typeface="Times New Roman" panose="02020603050405020304" pitchFamily="18" charset="0"/>
                <a:ea typeface="Times New Roman" panose="02020603050405020304" pitchFamily="18" charset="0"/>
              </a:rPr>
              <a:t>– 262</a:t>
            </a:r>
            <a:r>
              <a:rPr lang="en-US" sz="2800" b="1" i="1" dirty="0">
                <a:latin typeface="Times New Roman" panose="02020603050405020304" pitchFamily="18" charset="0"/>
              </a:rPr>
              <a:t> </a:t>
            </a:r>
            <a:endParaRPr lang="en-US" dirty="0"/>
          </a:p>
        </p:txBody>
      </p:sp>
    </p:spTree>
    <p:extLst>
      <p:ext uri="{BB962C8B-B14F-4D97-AF65-F5344CB8AC3E}">
        <p14:creationId xmlns="" xmlns:p14="http://schemas.microsoft.com/office/powerpoint/2010/main" val="1742331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CA87D2-D16E-408C-8AC1-981F4B893FF0}"/>
              </a:ext>
            </a:extLst>
          </p:cNvPr>
          <p:cNvSpPr>
            <a:spLocks noGrp="1"/>
          </p:cNvSpPr>
          <p:nvPr>
            <p:ph type="title"/>
          </p:nvPr>
        </p:nvSpPr>
        <p:spPr>
          <a:xfrm>
            <a:off x="685346" y="152400"/>
            <a:ext cx="7765322" cy="823452"/>
          </a:xfrm>
        </p:spPr>
        <p:txBody>
          <a:bodyPr>
            <a:normAutofit/>
          </a:bodyPr>
          <a:lstStyle/>
          <a:p>
            <a:r>
              <a:rPr lang="en-US" sz="3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Writers explain unusual usage</a:t>
            </a:r>
          </a:p>
        </p:txBody>
      </p:sp>
      <p:pic>
        <p:nvPicPr>
          <p:cNvPr id="4" name="Content Placeholder 3">
            <a:extLst>
              <a:ext uri="{FF2B5EF4-FFF2-40B4-BE49-F238E27FC236}">
                <a16:creationId xmlns="" xmlns:a16="http://schemas.microsoft.com/office/drawing/2014/main" id="{12F99EB3-82A2-4DCE-ACE4-1B62DEC9AF38}"/>
              </a:ext>
            </a:extLst>
          </p:cNvPr>
          <p:cNvPicPr>
            <a:picLocks noGrp="1" noChangeAspect="1"/>
          </p:cNvPicPr>
          <p:nvPr>
            <p:ph idx="1"/>
          </p:nvPr>
        </p:nvPicPr>
        <p:blipFill>
          <a:blip r:embed="rId2" cstate="print"/>
          <a:stretch>
            <a:fillRect/>
          </a:stretch>
        </p:blipFill>
        <p:spPr>
          <a:xfrm>
            <a:off x="685800" y="914400"/>
            <a:ext cx="7764463" cy="2491501"/>
          </a:xfrm>
          <a:prstGeom prst="rect">
            <a:avLst/>
          </a:prstGeom>
        </p:spPr>
      </p:pic>
      <p:pic>
        <p:nvPicPr>
          <p:cNvPr id="5" name="Picture 4">
            <a:extLst>
              <a:ext uri="{FF2B5EF4-FFF2-40B4-BE49-F238E27FC236}">
                <a16:creationId xmlns="" xmlns:a16="http://schemas.microsoft.com/office/drawing/2014/main" id="{27E06FF9-7BF8-4C30-8D2F-721966B5EE30}"/>
              </a:ext>
            </a:extLst>
          </p:cNvPr>
          <p:cNvPicPr>
            <a:picLocks noChangeAspect="1"/>
          </p:cNvPicPr>
          <p:nvPr/>
        </p:nvPicPr>
        <p:blipFill>
          <a:blip r:embed="rId3" cstate="print"/>
          <a:stretch>
            <a:fillRect/>
          </a:stretch>
        </p:blipFill>
        <p:spPr>
          <a:xfrm>
            <a:off x="834925" y="1447800"/>
            <a:ext cx="1136171" cy="448926"/>
          </a:xfrm>
          <a:prstGeom prst="rect">
            <a:avLst/>
          </a:prstGeom>
        </p:spPr>
      </p:pic>
      <p:pic>
        <p:nvPicPr>
          <p:cNvPr id="6" name="Picture 5">
            <a:extLst>
              <a:ext uri="{FF2B5EF4-FFF2-40B4-BE49-F238E27FC236}">
                <a16:creationId xmlns="" xmlns:a16="http://schemas.microsoft.com/office/drawing/2014/main" id="{D3AA5EB5-3FF8-475A-A24E-31869292B8BB}"/>
              </a:ext>
            </a:extLst>
          </p:cNvPr>
          <p:cNvPicPr>
            <a:picLocks noChangeAspect="1"/>
          </p:cNvPicPr>
          <p:nvPr/>
        </p:nvPicPr>
        <p:blipFill>
          <a:blip r:embed="rId3" cstate="print"/>
          <a:stretch>
            <a:fillRect/>
          </a:stretch>
        </p:blipFill>
        <p:spPr>
          <a:xfrm>
            <a:off x="1428433" y="2231147"/>
            <a:ext cx="1136171" cy="448926"/>
          </a:xfrm>
          <a:prstGeom prst="rect">
            <a:avLst/>
          </a:prstGeom>
        </p:spPr>
      </p:pic>
      <p:pic>
        <p:nvPicPr>
          <p:cNvPr id="7" name="Picture 6">
            <a:extLst>
              <a:ext uri="{FF2B5EF4-FFF2-40B4-BE49-F238E27FC236}">
                <a16:creationId xmlns="" xmlns:a16="http://schemas.microsoft.com/office/drawing/2014/main" id="{7AA2DA6D-8374-4E0B-9BF6-C89AC44B43BD}"/>
              </a:ext>
            </a:extLst>
          </p:cNvPr>
          <p:cNvPicPr>
            <a:picLocks noChangeAspect="1"/>
          </p:cNvPicPr>
          <p:nvPr/>
        </p:nvPicPr>
        <p:blipFill>
          <a:blip r:embed="rId4" cstate="print"/>
          <a:stretch>
            <a:fillRect/>
          </a:stretch>
        </p:blipFill>
        <p:spPr>
          <a:xfrm>
            <a:off x="5053573" y="2647892"/>
            <a:ext cx="1032883" cy="468576"/>
          </a:xfrm>
          <a:prstGeom prst="rect">
            <a:avLst/>
          </a:prstGeom>
        </p:spPr>
      </p:pic>
      <p:sp>
        <p:nvSpPr>
          <p:cNvPr id="8" name="Rectangle 7">
            <a:extLst>
              <a:ext uri="{FF2B5EF4-FFF2-40B4-BE49-F238E27FC236}">
                <a16:creationId xmlns="" xmlns:a16="http://schemas.microsoft.com/office/drawing/2014/main" id="{0797A3F3-397C-40E0-A5E2-E9EFE3993F15}"/>
              </a:ext>
            </a:extLst>
          </p:cNvPr>
          <p:cNvSpPr/>
          <p:nvPr/>
        </p:nvSpPr>
        <p:spPr>
          <a:xfrm>
            <a:off x="549297" y="3581400"/>
            <a:ext cx="8069263"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latin typeface="Times New Roman" panose="02020603050405020304" pitchFamily="18" charset="0"/>
                <a:ea typeface="Times New Roman" panose="02020603050405020304" pitchFamily="18" charset="0"/>
              </a:rPr>
              <a:t>Saint</a:t>
            </a:r>
            <a:r>
              <a:rPr lang="en-US" sz="28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a:t>
            </a:r>
            <a:r>
              <a:rPr lang="en-US" sz="2800" dirty="0">
                <a:latin typeface="Times New Roman" panose="02020603050405020304" pitchFamily="18" charset="0"/>
                <a:ea typeface="Times New Roman" panose="02020603050405020304" pitchFamily="18" charset="0"/>
              </a:rPr>
              <a:t> holy person.  </a:t>
            </a:r>
            <a:r>
              <a:rPr lang="en-US" sz="2400" dirty="0">
                <a:latin typeface="Times New Roman" panose="02020603050405020304" pitchFamily="18" charset="0"/>
                <a:ea typeface="Times New Roman" panose="02020603050405020304" pitchFamily="18" charset="0"/>
              </a:rPr>
              <a:t>2. </a:t>
            </a:r>
            <a:r>
              <a:rPr lang="en-US" sz="2800" dirty="0">
                <a:latin typeface="Times New Roman" panose="02020603050405020304" pitchFamily="18" charset="0"/>
                <a:ea typeface="Times New Roman" panose="02020603050405020304" pitchFamily="18" charset="0"/>
              </a:rPr>
              <a:t>person who is exceptionally meek, charitable, patient, etc.  </a:t>
            </a:r>
            <a:r>
              <a:rPr lang="en-US" sz="2400" dirty="0">
                <a:latin typeface="Times New Roman" panose="02020603050405020304" pitchFamily="18" charset="0"/>
                <a:ea typeface="Times New Roman" panose="02020603050405020304" pitchFamily="18" charset="0"/>
              </a:rPr>
              <a:t>3. </a:t>
            </a:r>
            <a:r>
              <a:rPr lang="en-US" sz="2800" dirty="0">
                <a:latin typeface="Times New Roman" panose="02020603050405020304" pitchFamily="18" charset="0"/>
                <a:ea typeface="Times New Roman" panose="02020603050405020304" pitchFamily="18" charset="0"/>
              </a:rPr>
              <a:t>member of any of certain religious groups calling themselves </a:t>
            </a:r>
            <a:r>
              <a:rPr lang="en-US" sz="2800" i="1" dirty="0">
                <a:latin typeface="Times New Roman" panose="02020603050405020304" pitchFamily="18" charset="0"/>
                <a:ea typeface="Times New Roman" panose="02020603050405020304" pitchFamily="18" charset="0"/>
              </a:rPr>
              <a:t>Saints</a:t>
            </a:r>
            <a:r>
              <a:rPr lang="en-US" sz="2800" dirty="0">
                <a:latin typeface="Times New Roman" panose="02020603050405020304" pitchFamily="18" charset="0"/>
                <a:ea typeface="Times New Roman" panose="02020603050405020304" pitchFamily="18" charset="0"/>
              </a:rPr>
              <a:t>.   </a:t>
            </a:r>
            <a:br>
              <a:rPr lang="en-US" sz="28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4. </a:t>
            </a:r>
            <a:r>
              <a:rPr lang="en-US" sz="2800" dirty="0">
                <a:latin typeface="Times New Roman" panose="02020603050405020304" pitchFamily="18" charset="0"/>
                <a:ea typeface="Times New Roman" panose="02020603050405020304" pitchFamily="18" charset="0"/>
              </a:rPr>
              <a:t>in certain churches, a person officially recognized as having lived an exceptionally holy life, and thus as being in heaven &amp; capable of interceding for sinners; canonized person. </a:t>
            </a:r>
            <a:r>
              <a:rPr lang="en-US" sz="800" dirty="0">
                <a:latin typeface="Times New Roman" panose="02020603050405020304" pitchFamily="18" charset="0"/>
                <a:ea typeface="Times New Roman" panose="02020603050405020304" pitchFamily="18" charset="0"/>
              </a:rPr>
              <a:t>– 1285</a:t>
            </a:r>
            <a:endParaRPr lang="en-US" dirty="0"/>
          </a:p>
        </p:txBody>
      </p:sp>
    </p:spTree>
    <p:extLst>
      <p:ext uri="{BB962C8B-B14F-4D97-AF65-F5344CB8AC3E}">
        <p14:creationId xmlns="" xmlns:p14="http://schemas.microsoft.com/office/powerpoint/2010/main" val="2880629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4"/>
          <p:cNvSpPr>
            <a:spLocks noChangeArrowheads="1"/>
          </p:cNvSpPr>
          <p:nvPr/>
        </p:nvSpPr>
        <p:spPr bwMode="auto">
          <a:xfrm>
            <a:off x="381000" y="838200"/>
            <a:ext cx="8382000" cy="533400"/>
          </a:xfrm>
          <a:prstGeom prst="roundRect">
            <a:avLst>
              <a:gd name="adj" fmla="val 16667"/>
            </a:avLst>
          </a:prstGeom>
          <a:solidFill>
            <a:schemeClr val="tx1"/>
          </a:solidFill>
          <a:ln w="9525">
            <a:solidFill>
              <a:srgbClr val="000066"/>
            </a:solidFill>
            <a:round/>
            <a:headEnd/>
            <a:tailEnd/>
          </a:ln>
          <a:effectLst/>
          <a:scene3d>
            <a:camera prst="orthographicFront"/>
            <a:lightRig rig="threePt" dir="t"/>
          </a:scene3d>
          <a:sp3d>
            <a:bevelT prst="angle"/>
          </a:sp3d>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 First One Thing, Then Another</a:t>
            </a:r>
          </a:p>
        </p:txBody>
      </p:sp>
      <p:sp>
        <p:nvSpPr>
          <p:cNvPr id="3" name="AutoShape 4">
            <a:extLst>
              <a:ext uri="{FF2B5EF4-FFF2-40B4-BE49-F238E27FC236}">
                <a16:creationId xmlns="" xmlns:a16="http://schemas.microsoft.com/office/drawing/2014/main" id="{6585ECE6-C196-4215-825D-655072EEA417}"/>
              </a:ext>
            </a:extLst>
          </p:cNvPr>
          <p:cNvSpPr>
            <a:spLocks noChangeArrowheads="1"/>
          </p:cNvSpPr>
          <p:nvPr/>
        </p:nvSpPr>
        <p:spPr bwMode="auto">
          <a:xfrm>
            <a:off x="381000" y="2209800"/>
            <a:ext cx="8382000" cy="1219200"/>
          </a:xfrm>
          <a:prstGeom prst="roundRect">
            <a:avLst>
              <a:gd name="adj" fmla="val 16667"/>
            </a:avLst>
          </a:prstGeom>
          <a:blipFill>
            <a:blip r:embed="rId2" cstate="print"/>
            <a:tile tx="0" ty="0" sx="100000" sy="100000" flip="none" algn="tl"/>
          </a:blipFill>
          <a:ln w="9525">
            <a:solidFill>
              <a:srgbClr val="000066"/>
            </a:solidFill>
            <a:round/>
            <a:headEnd/>
            <a:tailEnd/>
          </a:ln>
          <a:effectLst/>
          <a:scene3d>
            <a:camera prst="orthographicFront"/>
            <a:lightRig rig="threePt" dir="t"/>
          </a:scene3d>
          <a:sp3d>
            <a:bevelT prst="angle"/>
          </a:sp3d>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III. Be Not Unwise, But Understand</a:t>
            </a:r>
          </a:p>
        </p:txBody>
      </p:sp>
      <p:sp>
        <p:nvSpPr>
          <p:cNvPr id="4" name="AutoShape 4">
            <a:extLst>
              <a:ext uri="{FF2B5EF4-FFF2-40B4-BE49-F238E27FC236}">
                <a16:creationId xmlns="" xmlns:a16="http://schemas.microsoft.com/office/drawing/2014/main" id="{9C080C18-5A4E-400B-A87E-17ED193D6609}"/>
              </a:ext>
            </a:extLst>
          </p:cNvPr>
          <p:cNvSpPr>
            <a:spLocks noChangeArrowheads="1"/>
          </p:cNvSpPr>
          <p:nvPr/>
        </p:nvSpPr>
        <p:spPr bwMode="auto">
          <a:xfrm>
            <a:off x="381000" y="1524000"/>
            <a:ext cx="8382000" cy="533400"/>
          </a:xfrm>
          <a:prstGeom prst="roundRect">
            <a:avLst>
              <a:gd name="adj" fmla="val 16667"/>
            </a:avLst>
          </a:prstGeom>
          <a:solidFill>
            <a:schemeClr val="tx1"/>
          </a:solidFill>
          <a:ln w="9525">
            <a:solidFill>
              <a:srgbClr val="000066"/>
            </a:solidFill>
            <a:round/>
            <a:headEnd/>
            <a:tailEnd/>
          </a:ln>
          <a:effectLst/>
          <a:scene3d>
            <a:camera prst="orthographicFront"/>
            <a:lightRig rig="threePt" dir="t"/>
          </a:scene3d>
          <a:sp3d>
            <a:bevelT prst="angle"/>
          </a:sp3d>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II. What Is Your Reading Of It?</a:t>
            </a:r>
          </a:p>
        </p:txBody>
      </p:sp>
    </p:spTree>
    <p:extLst>
      <p:ext uri="{BB962C8B-B14F-4D97-AF65-F5344CB8AC3E}">
        <p14:creationId xmlns="" xmlns:p14="http://schemas.microsoft.com/office/powerpoint/2010/main" val="3495608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r>
              <a:rPr lang="en-US" altLang="en-US" sz="3600" dirty="0">
                <a:solidFill>
                  <a:srgbClr val="FFFFCC"/>
                </a:solidFill>
              </a:rPr>
              <a:t>Eph.5:17</a:t>
            </a:r>
            <a:endParaRPr lang="en-US" altLang="en-US" sz="3600" dirty="0">
              <a:solidFill>
                <a:schemeClr val="bg1"/>
              </a:solidFill>
            </a:endParaRPr>
          </a:p>
        </p:txBody>
      </p:sp>
      <p:sp>
        <p:nvSpPr>
          <p:cNvPr id="3075" name="Rectangle 3"/>
          <p:cNvSpPr>
            <a:spLocks noGrp="1" noChangeArrowheads="1"/>
          </p:cNvSpPr>
          <p:nvPr>
            <p:ph type="body" idx="1"/>
          </p:nvPr>
        </p:nvSpPr>
        <p:spPr>
          <a:xfrm>
            <a:off x="457200" y="1143000"/>
            <a:ext cx="8229600" cy="4876800"/>
          </a:xfrm>
        </p:spPr>
        <p:txBody>
          <a:bodyPr/>
          <a:lstStyle/>
          <a:p>
            <a:pPr>
              <a:spcAft>
                <a:spcPts val="600"/>
              </a:spcAft>
            </a:pPr>
            <a:r>
              <a:rPr lang="en-US" altLang="en-US" sz="3400" dirty="0">
                <a:solidFill>
                  <a:schemeClr val="bg1"/>
                </a:solidFill>
              </a:rPr>
              <a:t>Lk.9:43-45, simple words, strong bias</a:t>
            </a:r>
          </a:p>
          <a:p>
            <a:pPr>
              <a:spcAft>
                <a:spcPts val="600"/>
              </a:spcAft>
            </a:pPr>
            <a:r>
              <a:rPr lang="en-US" altLang="en-US" sz="3400" dirty="0">
                <a:solidFill>
                  <a:schemeClr val="bg1"/>
                </a:solidFill>
              </a:rPr>
              <a:t>Gal.1:6-9, context: Judaizers</a:t>
            </a:r>
          </a:p>
          <a:p>
            <a:r>
              <a:rPr lang="en-US" altLang="en-US" sz="3400" dirty="0">
                <a:solidFill>
                  <a:schemeClr val="bg1"/>
                </a:solidFill>
              </a:rPr>
              <a:t>Eph.5:18, do not get drunk on wine</a:t>
            </a:r>
          </a:p>
          <a:p>
            <a:endParaRPr lang="en-US" altLang="en-US" dirty="0">
              <a:solidFill>
                <a:schemeClr val="bg1"/>
              </a:solidFill>
            </a:endParaRPr>
          </a:p>
          <a:p>
            <a:pPr marL="0" indent="0">
              <a:buNone/>
            </a:pPr>
            <a:endParaRPr lang="en-US" altLang="en-US" dirty="0">
              <a:solidFill>
                <a:schemeClr val="bg1"/>
              </a:solidFill>
            </a:endParaRPr>
          </a:p>
        </p:txBody>
      </p:sp>
      <p:sp>
        <p:nvSpPr>
          <p:cNvPr id="2" name="Rectangle 1">
            <a:extLst>
              <a:ext uri="{FF2B5EF4-FFF2-40B4-BE49-F238E27FC236}">
                <a16:creationId xmlns="" xmlns:a16="http://schemas.microsoft.com/office/drawing/2014/main" id="{0E12AFF9-FB17-4D1C-9815-3CB6D3794687}"/>
              </a:ext>
            </a:extLst>
          </p:cNvPr>
          <p:cNvSpPr/>
          <p:nvPr/>
        </p:nvSpPr>
        <p:spPr>
          <a:xfrm>
            <a:off x="1612166" y="3333750"/>
            <a:ext cx="5919669" cy="2095500"/>
          </a:xfrm>
          <a:prstGeom prst="rect">
            <a:avLst/>
          </a:prstGeom>
          <a:blipFill>
            <a:blip r:embed="rId2" cstate="print"/>
            <a:tile tx="0" ty="0" sx="100000" sy="100000" flip="none" algn="tl"/>
          </a:blip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‘So, I can get drunk on </a:t>
            </a:r>
            <a:r>
              <a:rPr lang="en-US" sz="3200" u="sng" dirty="0">
                <a:solidFill>
                  <a:schemeClr val="tx1"/>
                </a:solidFill>
              </a:rPr>
              <a:t>vodka</a:t>
            </a:r>
            <a:r>
              <a:rPr lang="en-US" sz="3200" dirty="0">
                <a:solidFill>
                  <a:schemeClr val="tx1"/>
                </a:solidFill>
              </a:rPr>
              <a:t>!</a:t>
            </a:r>
          </a:p>
          <a:p>
            <a:pPr algn="ctr"/>
            <a:r>
              <a:rPr lang="en-US" sz="3200" dirty="0">
                <a:solidFill>
                  <a:schemeClr val="accent2">
                    <a:lumMod val="75000"/>
                  </a:schemeClr>
                </a:solidFill>
              </a:rPr>
              <a:t>To understand passage, must understand principle:</a:t>
            </a:r>
            <a:br>
              <a:rPr lang="en-US" sz="3200" dirty="0">
                <a:solidFill>
                  <a:schemeClr val="accent2">
                    <a:lumMod val="75000"/>
                  </a:schemeClr>
                </a:solidFill>
              </a:rPr>
            </a:br>
            <a:r>
              <a:rPr lang="en-US" sz="3200" u="sng" dirty="0">
                <a:solidFill>
                  <a:schemeClr val="accent2">
                    <a:lumMod val="75000"/>
                  </a:schemeClr>
                </a:solidFill>
              </a:rPr>
              <a:t>avoid</a:t>
            </a:r>
            <a:r>
              <a:rPr lang="en-US" sz="3200" dirty="0">
                <a:solidFill>
                  <a:schemeClr val="accent2">
                    <a:lumMod val="75000"/>
                  </a:schemeClr>
                </a:solidFill>
              </a:rPr>
              <a:t> </a:t>
            </a:r>
            <a:r>
              <a:rPr lang="en-US" sz="3200" u="sng" dirty="0">
                <a:solidFill>
                  <a:schemeClr val="accent2">
                    <a:lumMod val="75000"/>
                  </a:schemeClr>
                </a:solidFill>
              </a:rPr>
              <a:t>drunkenness</a:t>
            </a:r>
          </a:p>
        </p:txBody>
      </p:sp>
    </p:spTree>
    <p:extLst>
      <p:ext uri="{BB962C8B-B14F-4D97-AF65-F5344CB8AC3E}">
        <p14:creationId xmlns="" xmlns:p14="http://schemas.microsoft.com/office/powerpoint/2010/main" val="387967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AutoShape 4"/>
          <p:cNvSpPr>
            <a:spLocks noChangeArrowheads="1"/>
          </p:cNvSpPr>
          <p:nvPr/>
        </p:nvSpPr>
        <p:spPr bwMode="auto">
          <a:xfrm>
            <a:off x="381000" y="2209800"/>
            <a:ext cx="8382000" cy="1219200"/>
          </a:xfrm>
          <a:prstGeom prst="roundRect">
            <a:avLst>
              <a:gd name="adj" fmla="val 16667"/>
            </a:avLst>
          </a:prstGeom>
          <a:blipFill>
            <a:blip r:embed="rId2" cstate="print"/>
            <a:tile tx="0" ty="0" sx="100000" sy="100000" flip="none" algn="tl"/>
          </a:blipFill>
          <a:ln w="9525">
            <a:solidFill>
              <a:srgbClr val="000066"/>
            </a:solidFill>
            <a:round/>
            <a:headEnd/>
            <a:tailEnd/>
          </a:ln>
          <a:effectLst/>
          <a:scene3d>
            <a:camera prst="orthographicFront"/>
            <a:lightRig rig="threePt" dir="t"/>
          </a:scene3d>
          <a:sp3d>
            <a:bevelT prst="angle"/>
          </a:sp3d>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 First One Thing, Then Another</a:t>
            </a:r>
          </a:p>
        </p:txBody>
      </p:sp>
    </p:spTree>
    <p:extLst>
      <p:ext uri="{BB962C8B-B14F-4D97-AF65-F5344CB8AC3E}">
        <p14:creationId xmlns="" xmlns:p14="http://schemas.microsoft.com/office/powerpoint/2010/main" val="697942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4"/>
          <p:cNvSpPr>
            <a:spLocks noChangeArrowheads="1"/>
          </p:cNvSpPr>
          <p:nvPr/>
        </p:nvSpPr>
        <p:spPr bwMode="auto">
          <a:xfrm>
            <a:off x="381000" y="838200"/>
            <a:ext cx="8382000" cy="533400"/>
          </a:xfrm>
          <a:prstGeom prst="roundRect">
            <a:avLst>
              <a:gd name="adj" fmla="val 16667"/>
            </a:avLst>
          </a:prstGeom>
          <a:solidFill>
            <a:schemeClr val="tx1"/>
          </a:solidFill>
          <a:ln w="9525">
            <a:solidFill>
              <a:srgbClr val="000066"/>
            </a:solidFill>
            <a:round/>
            <a:headEnd/>
            <a:tailEnd/>
          </a:ln>
          <a:effectLst/>
          <a:scene3d>
            <a:camera prst="orthographicFront"/>
            <a:lightRig rig="threePt" dir="t"/>
          </a:scene3d>
          <a:sp3d>
            <a:bevelT prst="angle"/>
          </a:sp3d>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 First One Thing, Then Another</a:t>
            </a:r>
          </a:p>
        </p:txBody>
      </p:sp>
      <p:sp>
        <p:nvSpPr>
          <p:cNvPr id="3" name="AutoShape 4">
            <a:extLst>
              <a:ext uri="{FF2B5EF4-FFF2-40B4-BE49-F238E27FC236}">
                <a16:creationId xmlns="" xmlns:a16="http://schemas.microsoft.com/office/drawing/2014/main" id="{6585ECE6-C196-4215-825D-655072EEA417}"/>
              </a:ext>
            </a:extLst>
          </p:cNvPr>
          <p:cNvSpPr>
            <a:spLocks noChangeArrowheads="1"/>
          </p:cNvSpPr>
          <p:nvPr/>
        </p:nvSpPr>
        <p:spPr bwMode="auto">
          <a:xfrm>
            <a:off x="381000" y="2895600"/>
            <a:ext cx="8382000" cy="1219200"/>
          </a:xfrm>
          <a:prstGeom prst="roundRect">
            <a:avLst>
              <a:gd name="adj" fmla="val 16667"/>
            </a:avLst>
          </a:prstGeom>
          <a:blipFill>
            <a:blip r:embed="rId2" cstate="print"/>
            <a:tile tx="0" ty="0" sx="100000" sy="100000" flip="none" algn="tl"/>
          </a:blipFill>
          <a:ln w="9525">
            <a:solidFill>
              <a:srgbClr val="000066"/>
            </a:solidFill>
            <a:round/>
            <a:headEnd/>
            <a:tailEnd/>
          </a:ln>
          <a:effectLst/>
          <a:scene3d>
            <a:camera prst="orthographicFront"/>
            <a:lightRig rig="threePt" dir="t"/>
          </a:scene3d>
          <a:sp3d>
            <a:bevelT prst="angle"/>
          </a:sp3d>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IV. What Does It Mean?</a:t>
            </a:r>
          </a:p>
        </p:txBody>
      </p:sp>
      <p:sp>
        <p:nvSpPr>
          <p:cNvPr id="4" name="AutoShape 4">
            <a:extLst>
              <a:ext uri="{FF2B5EF4-FFF2-40B4-BE49-F238E27FC236}">
                <a16:creationId xmlns="" xmlns:a16="http://schemas.microsoft.com/office/drawing/2014/main" id="{9C080C18-5A4E-400B-A87E-17ED193D6609}"/>
              </a:ext>
            </a:extLst>
          </p:cNvPr>
          <p:cNvSpPr>
            <a:spLocks noChangeArrowheads="1"/>
          </p:cNvSpPr>
          <p:nvPr/>
        </p:nvSpPr>
        <p:spPr bwMode="auto">
          <a:xfrm>
            <a:off x="381000" y="1524000"/>
            <a:ext cx="8382000" cy="533400"/>
          </a:xfrm>
          <a:prstGeom prst="roundRect">
            <a:avLst>
              <a:gd name="adj" fmla="val 16667"/>
            </a:avLst>
          </a:prstGeom>
          <a:solidFill>
            <a:schemeClr val="tx1"/>
          </a:solidFill>
          <a:ln w="9525">
            <a:solidFill>
              <a:srgbClr val="000066"/>
            </a:solidFill>
            <a:round/>
            <a:headEnd/>
            <a:tailEnd/>
          </a:ln>
          <a:effectLst/>
          <a:scene3d>
            <a:camera prst="orthographicFront"/>
            <a:lightRig rig="threePt" dir="t"/>
          </a:scene3d>
          <a:sp3d>
            <a:bevelT prst="angle"/>
          </a:sp3d>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II. What Is Your Reading Of It?</a:t>
            </a:r>
          </a:p>
        </p:txBody>
      </p:sp>
      <p:sp>
        <p:nvSpPr>
          <p:cNvPr id="5" name="AutoShape 4">
            <a:extLst>
              <a:ext uri="{FF2B5EF4-FFF2-40B4-BE49-F238E27FC236}">
                <a16:creationId xmlns="" xmlns:a16="http://schemas.microsoft.com/office/drawing/2014/main" id="{B240F4BD-5270-4E4E-AA04-989D28C07F27}"/>
              </a:ext>
            </a:extLst>
          </p:cNvPr>
          <p:cNvSpPr>
            <a:spLocks noChangeArrowheads="1"/>
          </p:cNvSpPr>
          <p:nvPr/>
        </p:nvSpPr>
        <p:spPr bwMode="auto">
          <a:xfrm>
            <a:off x="381000" y="2209800"/>
            <a:ext cx="8382000" cy="533400"/>
          </a:xfrm>
          <a:prstGeom prst="roundRect">
            <a:avLst>
              <a:gd name="adj" fmla="val 16667"/>
            </a:avLst>
          </a:prstGeom>
          <a:solidFill>
            <a:schemeClr val="tx1"/>
          </a:solidFill>
          <a:ln w="9525">
            <a:solidFill>
              <a:srgbClr val="000066"/>
            </a:solidFill>
            <a:round/>
            <a:headEnd/>
            <a:tailEnd/>
          </a:ln>
          <a:effectLst/>
          <a:scene3d>
            <a:camera prst="orthographicFront"/>
            <a:lightRig rig="threePt" dir="t"/>
          </a:scene3d>
          <a:sp3d>
            <a:bevelT prst="angle"/>
          </a:sp3d>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III. Be Not Unwise, But Understand</a:t>
            </a:r>
          </a:p>
        </p:txBody>
      </p:sp>
    </p:spTree>
    <p:extLst>
      <p:ext uri="{BB962C8B-B14F-4D97-AF65-F5344CB8AC3E}">
        <p14:creationId xmlns="" xmlns:p14="http://schemas.microsoft.com/office/powerpoint/2010/main" val="4233178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Ep.4:9</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63172528"/>
              </p:ext>
            </p:extLst>
          </p:nvPr>
        </p:nvGraphicFramePr>
        <p:xfrm>
          <a:off x="685800" y="1731963"/>
          <a:ext cx="7764463"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49042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066800"/>
          </a:xfrm>
        </p:spPr>
        <p:txBody>
          <a:bodyPr/>
          <a:lstStyle/>
          <a:p>
            <a:r>
              <a:rPr lang="en-US" altLang="en-US" sz="3600" dirty="0">
                <a:solidFill>
                  <a:schemeClr val="bg1"/>
                </a:solidFill>
              </a:rPr>
              <a:t>Acts 17:20</a:t>
            </a:r>
          </a:p>
        </p:txBody>
      </p:sp>
      <p:sp>
        <p:nvSpPr>
          <p:cNvPr id="3075" name="Rectangle 3"/>
          <p:cNvSpPr>
            <a:spLocks noGrp="1" noChangeArrowheads="1"/>
          </p:cNvSpPr>
          <p:nvPr>
            <p:ph type="body" idx="1"/>
          </p:nvPr>
        </p:nvSpPr>
        <p:spPr>
          <a:xfrm>
            <a:off x="457200" y="1066800"/>
            <a:ext cx="8229600" cy="5105400"/>
          </a:xfrm>
        </p:spPr>
        <p:txBody>
          <a:bodyPr/>
          <a:lstStyle/>
          <a:p>
            <a:pPr>
              <a:spcAft>
                <a:spcPts val="600"/>
              </a:spcAft>
            </a:pPr>
            <a:r>
              <a:rPr lang="en-US" altLang="en-US" dirty="0">
                <a:solidFill>
                  <a:schemeClr val="bg1"/>
                </a:solidFill>
              </a:rPr>
              <a:t>A great mind alone will not discover truth</a:t>
            </a:r>
          </a:p>
          <a:p>
            <a:pPr marL="0" indent="0">
              <a:spcAft>
                <a:spcPts val="600"/>
              </a:spcAft>
              <a:buNone/>
            </a:pPr>
            <a:endParaRPr lang="en-US" altLang="en-US" dirty="0">
              <a:solidFill>
                <a:schemeClr val="bg1"/>
              </a:solidFill>
            </a:endParaRPr>
          </a:p>
          <a:p>
            <a:pPr marL="0" indent="0">
              <a:spcAft>
                <a:spcPts val="600"/>
              </a:spcAft>
              <a:buNone/>
            </a:pPr>
            <a:endParaRPr lang="en-US" altLang="en-US" dirty="0">
              <a:solidFill>
                <a:schemeClr val="bg1"/>
              </a:solidFill>
            </a:endParaRPr>
          </a:p>
          <a:p>
            <a:pPr marL="0" indent="0">
              <a:spcAft>
                <a:spcPts val="600"/>
              </a:spcAft>
              <a:buNone/>
            </a:pPr>
            <a:endParaRPr lang="en-US" altLang="en-US" dirty="0">
              <a:solidFill>
                <a:schemeClr val="bg1"/>
              </a:solidFill>
            </a:endParaRPr>
          </a:p>
          <a:p>
            <a:pPr marL="0" indent="0">
              <a:spcAft>
                <a:spcPts val="600"/>
              </a:spcAft>
              <a:buNone/>
            </a:pPr>
            <a:endParaRPr lang="en-US" altLang="en-US" dirty="0">
              <a:solidFill>
                <a:schemeClr val="bg1"/>
              </a:solidFill>
            </a:endParaRPr>
          </a:p>
          <a:p>
            <a:pPr marL="0" indent="0">
              <a:spcAft>
                <a:spcPts val="600"/>
              </a:spcAft>
              <a:buNone/>
            </a:pPr>
            <a:endParaRPr lang="en-US" altLang="en-US" dirty="0">
              <a:solidFill>
                <a:schemeClr val="bg1"/>
              </a:solidFill>
            </a:endParaRPr>
          </a:p>
          <a:p>
            <a:pPr>
              <a:spcBef>
                <a:spcPts val="2400"/>
              </a:spcBef>
              <a:spcAft>
                <a:spcPts val="600"/>
              </a:spcAft>
            </a:pPr>
            <a:r>
              <a:rPr lang="en-US" altLang="en-US" dirty="0">
                <a:solidFill>
                  <a:schemeClr val="bg1"/>
                </a:solidFill>
              </a:rPr>
              <a:t>Attitude is just as important</a:t>
            </a:r>
          </a:p>
          <a:p>
            <a:pPr marL="0" indent="0">
              <a:buNone/>
            </a:pPr>
            <a:endParaRPr lang="en-US" altLang="en-US" dirty="0">
              <a:solidFill>
                <a:schemeClr val="bg1"/>
              </a:solidFill>
            </a:endParaRPr>
          </a:p>
          <a:p>
            <a:endParaRPr lang="en-US" altLang="en-US" dirty="0">
              <a:solidFill>
                <a:schemeClr val="bg1"/>
              </a:solidFill>
            </a:endParaRPr>
          </a:p>
          <a:p>
            <a:endParaRPr lang="en-US" altLang="en-US" dirty="0">
              <a:solidFill>
                <a:schemeClr val="bg1"/>
              </a:solidFill>
            </a:endParaRPr>
          </a:p>
          <a:p>
            <a:pPr marL="0" indent="0">
              <a:buNone/>
            </a:pPr>
            <a:endParaRPr lang="en-US" altLang="en-US" dirty="0">
              <a:solidFill>
                <a:schemeClr val="bg1"/>
              </a:solidFill>
            </a:endParaRPr>
          </a:p>
        </p:txBody>
      </p:sp>
      <p:sp>
        <p:nvSpPr>
          <p:cNvPr id="2" name="Rectangle 1">
            <a:extLst>
              <a:ext uri="{FF2B5EF4-FFF2-40B4-BE49-F238E27FC236}">
                <a16:creationId xmlns="" xmlns:a16="http://schemas.microsoft.com/office/drawing/2014/main" id="{D74338BC-1B84-4245-8F95-B20ED38D44DE}"/>
              </a:ext>
            </a:extLst>
          </p:cNvPr>
          <p:cNvSpPr/>
          <p:nvPr/>
        </p:nvSpPr>
        <p:spPr>
          <a:xfrm>
            <a:off x="609600" y="1752600"/>
            <a:ext cx="7924800" cy="3352800"/>
          </a:xfrm>
          <a:prstGeom prst="rect">
            <a:avLst/>
          </a:prstGeom>
          <a:solidFill>
            <a:schemeClr val="tx1"/>
          </a:solidFill>
          <a:ln>
            <a:solidFill>
              <a:srgbClr val="FFC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baseline="30000" dirty="0">
                <a:latin typeface="Verdana" panose="020B0604030504040204" pitchFamily="34" charset="0"/>
                <a:ea typeface="Verdana" panose="020B0604030504040204" pitchFamily="34" charset="0"/>
                <a:cs typeface="Verdana" panose="020B0604030504040204" pitchFamily="34" charset="0"/>
              </a:rPr>
              <a:t>25</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FFFFCC"/>
                </a:solidFill>
                <a:latin typeface="Verdana" panose="020B0604030504040204" pitchFamily="34" charset="0"/>
                <a:ea typeface="Verdana" panose="020B0604030504040204" pitchFamily="34" charset="0"/>
                <a:cs typeface="Verdana" panose="020B0604030504040204" pitchFamily="34" charset="0"/>
              </a:rPr>
              <a:t>At that time Jesus answered and said, “I thank You, Father, Lord of heaven and earth, that You have hidden these things from the wise and prudent and have revealed them to babes.   </a:t>
            </a:r>
            <a:r>
              <a:rPr lang="en-US" sz="2800" b="1" baseline="30000" dirty="0">
                <a:latin typeface="Verdana" panose="020B0604030504040204" pitchFamily="34" charset="0"/>
                <a:ea typeface="Verdana" panose="020B0604030504040204" pitchFamily="34" charset="0"/>
                <a:cs typeface="Verdana" panose="020B0604030504040204" pitchFamily="34" charset="0"/>
              </a:rPr>
              <a:t>26</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FFFFCC"/>
                </a:solidFill>
                <a:latin typeface="Verdana" panose="020B0604030504040204" pitchFamily="34" charset="0"/>
                <a:ea typeface="Verdana" panose="020B0604030504040204" pitchFamily="34" charset="0"/>
                <a:cs typeface="Verdana" panose="020B0604030504040204" pitchFamily="34" charset="0"/>
              </a:rPr>
              <a:t>Even so, Father, for so it seemed good in Your sight” </a:t>
            </a:r>
            <a:r>
              <a:rPr lang="en-US" sz="2000" dirty="0">
                <a:latin typeface="Verdana" panose="020B0604030504040204" pitchFamily="34" charset="0"/>
                <a:ea typeface="Verdana" panose="020B0604030504040204" pitchFamily="34" charset="0"/>
                <a:cs typeface="Verdana" panose="020B0604030504040204" pitchFamily="34" charset="0"/>
              </a:rPr>
              <a:t>– Matthew 11</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22032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8ABBF-14B5-4929-82EE-C2E7A6D880B6}"/>
              </a:ext>
            </a:extLst>
          </p:cNvPr>
          <p:cNvSpPr>
            <a:spLocks noGrp="1"/>
          </p:cNvSpPr>
          <p:nvPr>
            <p:ph type="title"/>
          </p:nvPr>
        </p:nvSpPr>
        <p:spPr>
          <a:xfrm>
            <a:off x="457200" y="274638"/>
            <a:ext cx="8229600" cy="715962"/>
          </a:xfrm>
        </p:spPr>
        <p:txBody>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Confusing Conversations</a:t>
            </a:r>
          </a:p>
        </p:txBody>
      </p:sp>
      <p:sp>
        <p:nvSpPr>
          <p:cNvPr id="3" name="Content Placeholder 2">
            <a:extLst>
              <a:ext uri="{FF2B5EF4-FFF2-40B4-BE49-F238E27FC236}">
                <a16:creationId xmlns="" xmlns:a16="http://schemas.microsoft.com/office/drawing/2014/main" id="{F07C2DAE-550C-46CF-89B9-3C73FD2EB865}"/>
              </a:ext>
            </a:extLst>
          </p:cNvPr>
          <p:cNvSpPr>
            <a:spLocks noGrp="1"/>
          </p:cNvSpPr>
          <p:nvPr>
            <p:ph idx="1"/>
          </p:nvPr>
        </p:nvSpPr>
        <p:spPr>
          <a:xfrm>
            <a:off x="457200" y="1066800"/>
            <a:ext cx="8229600" cy="5410200"/>
          </a:xfrm>
        </p:spPr>
        <p:txBody>
          <a:bodyPr/>
          <a:lstStyle/>
          <a:p>
            <a:r>
              <a:rPr lang="en-US" sz="3400" dirty="0">
                <a:solidFill>
                  <a:schemeClr val="bg1"/>
                </a:solidFill>
              </a:rPr>
              <a:t>Acts 19:…29-32  </a:t>
            </a:r>
          </a:p>
          <a:p>
            <a:pPr marL="0" indent="0">
              <a:buNone/>
            </a:pPr>
            <a:endParaRPr lang="en-US" dirty="0">
              <a:solidFill>
                <a:schemeClr val="bg1"/>
              </a:solidFill>
            </a:endParaRPr>
          </a:p>
          <a:p>
            <a:endParaRPr lang="en-US" dirty="0">
              <a:solidFill>
                <a:schemeClr val="bg1"/>
              </a:solidFill>
            </a:endParaRPr>
          </a:p>
          <a:p>
            <a:pPr>
              <a:spcBef>
                <a:spcPts val="2400"/>
              </a:spcBef>
            </a:pPr>
            <a:r>
              <a:rPr lang="en-US" sz="3400" dirty="0">
                <a:solidFill>
                  <a:schemeClr val="bg1"/>
                </a:solidFill>
              </a:rPr>
              <a:t>Acts 21:34</a:t>
            </a:r>
          </a:p>
          <a:p>
            <a:endParaRPr lang="en-US" dirty="0">
              <a:solidFill>
                <a:schemeClr val="bg1"/>
              </a:solidFill>
            </a:endParaRPr>
          </a:p>
        </p:txBody>
      </p:sp>
      <p:sp>
        <p:nvSpPr>
          <p:cNvPr id="4" name="Rectangle: Rounded Corners 3">
            <a:extLst>
              <a:ext uri="{FF2B5EF4-FFF2-40B4-BE49-F238E27FC236}">
                <a16:creationId xmlns="" xmlns:a16="http://schemas.microsoft.com/office/drawing/2014/main" id="{CF2080BE-C877-4F9C-BD5C-2EFF79D7B9E0}"/>
              </a:ext>
            </a:extLst>
          </p:cNvPr>
          <p:cNvSpPr/>
          <p:nvPr/>
        </p:nvSpPr>
        <p:spPr>
          <a:xfrm>
            <a:off x="1233948" y="1752600"/>
            <a:ext cx="6705600" cy="1066800"/>
          </a:xfrm>
          <a:prstGeom prst="round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‘…most of them did not know why they had come together’ </a:t>
            </a:r>
            <a:r>
              <a:rPr lang="en-US" sz="2400" dirty="0">
                <a:solidFill>
                  <a:schemeClr val="tx1"/>
                </a:solidFill>
              </a:rPr>
              <a:t>(32).</a:t>
            </a:r>
            <a:endParaRPr lang="en-US" sz="3200" dirty="0">
              <a:solidFill>
                <a:schemeClr val="tx1"/>
              </a:solidFill>
            </a:endParaRPr>
          </a:p>
        </p:txBody>
      </p:sp>
      <p:sp>
        <p:nvSpPr>
          <p:cNvPr id="5" name="Rectangle: Rounded Corners 4">
            <a:extLst>
              <a:ext uri="{FF2B5EF4-FFF2-40B4-BE49-F238E27FC236}">
                <a16:creationId xmlns="" xmlns:a16="http://schemas.microsoft.com/office/drawing/2014/main" id="{976841E1-8D4B-49C7-844B-C02ACE2AB7A5}"/>
              </a:ext>
            </a:extLst>
          </p:cNvPr>
          <p:cNvSpPr/>
          <p:nvPr/>
        </p:nvSpPr>
        <p:spPr>
          <a:xfrm>
            <a:off x="1219200" y="3733800"/>
            <a:ext cx="6705600" cy="1066800"/>
          </a:xfrm>
          <a:prstGeom prst="round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‘…and some among the multitude cried one thing and some another.’</a:t>
            </a:r>
          </a:p>
        </p:txBody>
      </p:sp>
    </p:spTree>
    <p:extLst>
      <p:ext uri="{BB962C8B-B14F-4D97-AF65-F5344CB8AC3E}">
        <p14:creationId xmlns="" xmlns:p14="http://schemas.microsoft.com/office/powerpoint/2010/main" val="36815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8ABBF-14B5-4929-82EE-C2E7A6D880B6}"/>
              </a:ext>
            </a:extLst>
          </p:cNvPr>
          <p:cNvSpPr>
            <a:spLocks noGrp="1"/>
          </p:cNvSpPr>
          <p:nvPr>
            <p:ph type="title"/>
          </p:nvPr>
        </p:nvSpPr>
        <p:spPr>
          <a:xfrm>
            <a:off x="457200" y="274638"/>
            <a:ext cx="8229600" cy="715962"/>
          </a:xfrm>
        </p:spPr>
        <p:txBody>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Neighbors read / study together</a:t>
            </a:r>
          </a:p>
        </p:txBody>
      </p:sp>
      <p:sp>
        <p:nvSpPr>
          <p:cNvPr id="3" name="Content Placeholder 2">
            <a:extLst>
              <a:ext uri="{FF2B5EF4-FFF2-40B4-BE49-F238E27FC236}">
                <a16:creationId xmlns="" xmlns:a16="http://schemas.microsoft.com/office/drawing/2014/main" id="{F07C2DAE-550C-46CF-89B9-3C73FD2EB865}"/>
              </a:ext>
            </a:extLst>
          </p:cNvPr>
          <p:cNvSpPr>
            <a:spLocks noGrp="1"/>
          </p:cNvSpPr>
          <p:nvPr>
            <p:ph idx="1"/>
          </p:nvPr>
        </p:nvSpPr>
        <p:spPr>
          <a:xfrm>
            <a:off x="429904" y="1066800"/>
            <a:ext cx="8305800" cy="5410200"/>
          </a:xfrm>
        </p:spPr>
        <p:txBody>
          <a:bodyPr/>
          <a:lstStyle/>
          <a:p>
            <a:pPr marL="0" indent="0" algn="ctr">
              <a:buNone/>
            </a:pPr>
            <a:r>
              <a:rPr lang="en-US" dirty="0">
                <a:solidFill>
                  <a:schemeClr val="bg1"/>
                </a:solidFill>
              </a:rPr>
              <a:t>Mk.1:1-15</a:t>
            </a:r>
          </a:p>
          <a:p>
            <a:pPr marL="231775" indent="-231775"/>
            <a:r>
              <a:rPr lang="en-US" dirty="0">
                <a:solidFill>
                  <a:schemeClr val="bg1"/>
                </a:solidFill>
              </a:rPr>
              <a:t>‘Teaches us to be baptized; immersion’</a:t>
            </a:r>
          </a:p>
          <a:p>
            <a:pPr marL="231775" indent="-231775"/>
            <a:r>
              <a:rPr lang="en-US" dirty="0">
                <a:solidFill>
                  <a:schemeClr val="bg1"/>
                </a:solidFill>
              </a:rPr>
              <a:t>‘No; should be baptized with Holy Spirit’</a:t>
            </a:r>
          </a:p>
          <a:p>
            <a:pPr marL="231775" indent="-231775"/>
            <a:r>
              <a:rPr lang="en-US" dirty="0">
                <a:solidFill>
                  <a:schemeClr val="bg1"/>
                </a:solidFill>
              </a:rPr>
              <a:t>‘To me: slow down; go to woods; meet God’</a:t>
            </a:r>
          </a:p>
          <a:p>
            <a:pPr marL="231775" indent="-231775"/>
            <a:r>
              <a:rPr lang="en-US" dirty="0">
                <a:solidFill>
                  <a:schemeClr val="bg1"/>
                </a:solidFill>
              </a:rPr>
              <a:t>‘God told me: will send HS to me as a dove’</a:t>
            </a:r>
          </a:p>
          <a:p>
            <a:pPr marL="631825" lvl="1" indent="-231775"/>
            <a:r>
              <a:rPr lang="en-US" sz="3200" dirty="0">
                <a:solidFill>
                  <a:schemeClr val="bg1"/>
                </a:solidFill>
              </a:rPr>
              <a:t>‘I don’t think so’</a:t>
            </a:r>
          </a:p>
          <a:p>
            <a:pPr marL="1031875" lvl="2" indent="-231775"/>
            <a:r>
              <a:rPr lang="en-US" sz="3200" dirty="0">
                <a:solidFill>
                  <a:schemeClr val="bg1"/>
                </a:solidFill>
              </a:rPr>
              <a:t>‘You’re disagreeing with God’</a:t>
            </a:r>
          </a:p>
          <a:p>
            <a:pPr marL="231775" indent="-231775"/>
            <a:r>
              <a:rPr lang="en-US" dirty="0">
                <a:solidFill>
                  <a:schemeClr val="bg1"/>
                </a:solidFill>
              </a:rPr>
              <a:t>‘This shows how rich the Bible is: it can mean so many things’</a:t>
            </a:r>
          </a:p>
        </p:txBody>
      </p:sp>
    </p:spTree>
    <p:extLst>
      <p:ext uri="{BB962C8B-B14F-4D97-AF65-F5344CB8AC3E}">
        <p14:creationId xmlns="" xmlns:p14="http://schemas.microsoft.com/office/powerpoint/2010/main" val="286941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FFFFC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FFFFC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FFFFC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FFFFCC"/>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FFFFCC"/>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FFFFCC"/>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8ABBF-14B5-4929-82EE-C2E7A6D880B6}"/>
              </a:ext>
            </a:extLst>
          </p:cNvPr>
          <p:cNvSpPr>
            <a:spLocks noGrp="1"/>
          </p:cNvSpPr>
          <p:nvPr>
            <p:ph type="title"/>
          </p:nvPr>
        </p:nvSpPr>
        <p:spPr>
          <a:xfrm>
            <a:off x="457200" y="152400"/>
            <a:ext cx="8229600" cy="1066800"/>
          </a:xfrm>
        </p:spPr>
        <p:txBody>
          <a:bodyPr/>
          <a:lstStyle/>
          <a:p>
            <a:r>
              <a:rPr lang="en-US" sz="3600" dirty="0">
                <a:solidFill>
                  <a:srgbClr val="FFFFCC"/>
                </a:solidFill>
                <a:latin typeface="Verdana" panose="020B0604030504040204" pitchFamily="34" charset="0"/>
                <a:ea typeface="Verdana" panose="020B0604030504040204" pitchFamily="34" charset="0"/>
                <a:cs typeface="Verdana" panose="020B0604030504040204" pitchFamily="34" charset="0"/>
              </a:rPr>
              <a:t>EVEN IF these later realize the error of this approach . . . </a:t>
            </a:r>
          </a:p>
        </p:txBody>
      </p:sp>
      <p:sp>
        <p:nvSpPr>
          <p:cNvPr id="3" name="Content Placeholder 2">
            <a:extLst>
              <a:ext uri="{FF2B5EF4-FFF2-40B4-BE49-F238E27FC236}">
                <a16:creationId xmlns="" xmlns:a16="http://schemas.microsoft.com/office/drawing/2014/main" id="{F07C2DAE-550C-46CF-89B9-3C73FD2EB865}"/>
              </a:ext>
            </a:extLst>
          </p:cNvPr>
          <p:cNvSpPr>
            <a:spLocks noGrp="1"/>
          </p:cNvSpPr>
          <p:nvPr>
            <p:ph idx="1"/>
          </p:nvPr>
        </p:nvSpPr>
        <p:spPr>
          <a:xfrm>
            <a:off x="429904" y="1143000"/>
            <a:ext cx="8305800" cy="5410200"/>
          </a:xfrm>
        </p:spPr>
        <p:txBody>
          <a:bodyPr/>
          <a:lstStyle/>
          <a:p>
            <a:pPr marL="0" indent="0" algn="ctr">
              <a:spcAft>
                <a:spcPts val="600"/>
              </a:spcAft>
              <a:buNone/>
            </a:pPr>
            <a:r>
              <a:rPr lang="en-US" sz="3600" dirty="0">
                <a:solidFill>
                  <a:srgbClr val="FFFFCC"/>
                </a:solidFill>
                <a:latin typeface="Verdana" panose="020B0604030504040204" pitchFamily="34" charset="0"/>
                <a:ea typeface="Verdana" panose="020B0604030504040204" pitchFamily="34" charset="0"/>
                <a:cs typeface="Verdana" panose="020B0604030504040204" pitchFamily="34" charset="0"/>
              </a:rPr>
              <a:t>they are confused about</a:t>
            </a:r>
            <a:br>
              <a:rPr lang="en-US" sz="3600" dirty="0">
                <a:solidFill>
                  <a:srgbClr val="FFFFCC"/>
                </a:solidFill>
                <a:latin typeface="Verdana" panose="020B0604030504040204" pitchFamily="34" charset="0"/>
                <a:ea typeface="Verdana" panose="020B0604030504040204" pitchFamily="34" charset="0"/>
                <a:cs typeface="Verdana" panose="020B0604030504040204" pitchFamily="34" charset="0"/>
              </a:rPr>
            </a:br>
            <a:r>
              <a:rPr lang="en-US" sz="3600" dirty="0">
                <a:solidFill>
                  <a:srgbClr val="FFFFCC"/>
                </a:solidFill>
                <a:latin typeface="Verdana" panose="020B0604030504040204" pitchFamily="34" charset="0"/>
                <a:ea typeface="Verdana" panose="020B0604030504040204" pitchFamily="34" charset="0"/>
                <a:cs typeface="Verdana" panose="020B0604030504040204" pitchFamily="34" charset="0"/>
              </a:rPr>
              <a:t>the way to repair it.</a:t>
            </a:r>
          </a:p>
          <a:p>
            <a:pPr marL="231775" indent="-231775">
              <a:spcAft>
                <a:spcPts val="600"/>
              </a:spcAft>
            </a:pPr>
            <a:r>
              <a:rPr lang="en-US" sz="3600" dirty="0">
                <a:solidFill>
                  <a:schemeClr val="bg1"/>
                </a:solidFill>
              </a:rPr>
              <a:t>‘We need miracles’</a:t>
            </a:r>
          </a:p>
          <a:p>
            <a:pPr marL="231775" indent="-231775"/>
            <a:r>
              <a:rPr lang="en-US" sz="3600" dirty="0">
                <a:solidFill>
                  <a:schemeClr val="bg1"/>
                </a:solidFill>
              </a:rPr>
              <a:t>‘We need enlightenment of Holy Spirit’ (‘lay it on my heart…’)  </a:t>
            </a:r>
          </a:p>
        </p:txBody>
      </p:sp>
    </p:spTree>
    <p:extLst>
      <p:ext uri="{BB962C8B-B14F-4D97-AF65-F5344CB8AC3E}">
        <p14:creationId xmlns="" xmlns:p14="http://schemas.microsoft.com/office/powerpoint/2010/main" val="22272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8ABBF-14B5-4929-82EE-C2E7A6D880B6}"/>
              </a:ext>
            </a:extLst>
          </p:cNvPr>
          <p:cNvSpPr>
            <a:spLocks noGrp="1"/>
          </p:cNvSpPr>
          <p:nvPr>
            <p:ph type="title"/>
          </p:nvPr>
        </p:nvSpPr>
        <p:spPr>
          <a:xfrm>
            <a:off x="457200" y="152400"/>
            <a:ext cx="8229600" cy="1066800"/>
          </a:xfrm>
        </p:spPr>
        <p:txBody>
          <a:bodyPr/>
          <a:lstStyle/>
          <a:p>
            <a:r>
              <a:rPr lang="en-US" sz="3600" dirty="0">
                <a:solidFill>
                  <a:srgbClr val="FFFFCC"/>
                </a:solidFill>
                <a:latin typeface="Verdana" panose="020B0604030504040204" pitchFamily="34" charset="0"/>
                <a:ea typeface="Verdana" panose="020B0604030504040204" pitchFamily="34" charset="0"/>
                <a:cs typeface="Verdana" panose="020B0604030504040204" pitchFamily="34" charset="0"/>
              </a:rPr>
              <a:t>Corinth had miracles </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 1 Co.1:7</a:t>
            </a:r>
          </a:p>
        </p:txBody>
      </p:sp>
      <p:sp>
        <p:nvSpPr>
          <p:cNvPr id="3" name="Content Placeholder 2">
            <a:extLst>
              <a:ext uri="{FF2B5EF4-FFF2-40B4-BE49-F238E27FC236}">
                <a16:creationId xmlns="" xmlns:a16="http://schemas.microsoft.com/office/drawing/2014/main" id="{F07C2DAE-550C-46CF-89B9-3C73FD2EB865}"/>
              </a:ext>
            </a:extLst>
          </p:cNvPr>
          <p:cNvSpPr>
            <a:spLocks noGrp="1"/>
          </p:cNvSpPr>
          <p:nvPr>
            <p:ph idx="1"/>
          </p:nvPr>
        </p:nvSpPr>
        <p:spPr>
          <a:xfrm>
            <a:off x="427704" y="1143000"/>
            <a:ext cx="8305800" cy="5410200"/>
          </a:xfrm>
        </p:spPr>
        <p:txBody>
          <a:bodyPr/>
          <a:lstStyle/>
          <a:p>
            <a:pPr marL="0" indent="0" algn="ctr">
              <a:buNone/>
            </a:pPr>
            <a:r>
              <a:rPr lang="en-US" sz="3600" dirty="0">
                <a:solidFill>
                  <a:srgbClr val="FFFFCC"/>
                </a:solidFill>
                <a:latin typeface="Verdana" panose="020B0604030504040204" pitchFamily="34" charset="0"/>
                <a:ea typeface="Verdana" panose="020B0604030504040204" pitchFamily="34" charset="0"/>
                <a:cs typeface="Verdana" panose="020B0604030504040204" pitchFamily="34" charset="0"/>
              </a:rPr>
              <a:t>They are most gifted – revelations of Holy Spirit, </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1 Co.14:30</a:t>
            </a:r>
          </a:p>
          <a:p>
            <a:pPr marL="231775" indent="-231775"/>
            <a:r>
              <a:rPr lang="en-US" sz="3600" dirty="0">
                <a:solidFill>
                  <a:schemeClr val="bg1"/>
                </a:solidFill>
              </a:rPr>
              <a:t>1 Co.1-4, INFATUATED with preachers</a:t>
            </a:r>
          </a:p>
          <a:p>
            <a:pPr marL="231775" indent="-231775"/>
            <a:r>
              <a:rPr lang="en-US" sz="3600" dirty="0">
                <a:solidFill>
                  <a:schemeClr val="bg1"/>
                </a:solidFill>
              </a:rPr>
              <a:t>1 Co.5:1, IMMORAL in public; (</a:t>
            </a:r>
            <a:r>
              <a:rPr lang="en-US" sz="3600" dirty="0" err="1">
                <a:solidFill>
                  <a:schemeClr val="bg1"/>
                </a:solidFill>
              </a:rPr>
              <a:t>ch.</a:t>
            </a:r>
            <a:r>
              <a:rPr lang="en-US" sz="3600" dirty="0">
                <a:solidFill>
                  <a:schemeClr val="bg1"/>
                </a:solidFill>
              </a:rPr>
              <a:t> 6)</a:t>
            </a:r>
          </a:p>
          <a:p>
            <a:pPr marL="231775" indent="-231775"/>
            <a:r>
              <a:rPr lang="en-US" sz="3600" dirty="0">
                <a:solidFill>
                  <a:schemeClr val="bg1"/>
                </a:solidFill>
              </a:rPr>
              <a:t>1 Co.5:9-10, IGNORANT of passage</a:t>
            </a:r>
          </a:p>
          <a:p>
            <a:pPr marL="231775" indent="-231775"/>
            <a:r>
              <a:rPr lang="en-US" sz="3600" dirty="0">
                <a:solidFill>
                  <a:schemeClr val="bg1"/>
                </a:solidFill>
              </a:rPr>
              <a:t>1 Co.15, INFIDELIC in position</a:t>
            </a:r>
          </a:p>
        </p:txBody>
      </p:sp>
      <p:sp>
        <p:nvSpPr>
          <p:cNvPr id="4" name="Rectangle 3">
            <a:extLst>
              <a:ext uri="{FF2B5EF4-FFF2-40B4-BE49-F238E27FC236}">
                <a16:creationId xmlns="" xmlns:a16="http://schemas.microsoft.com/office/drawing/2014/main" id="{35E7C4EC-72CF-4FB7-8E6A-CDFF981FD0CB}"/>
              </a:ext>
            </a:extLst>
          </p:cNvPr>
          <p:cNvSpPr/>
          <p:nvPr/>
        </p:nvSpPr>
        <p:spPr>
          <a:xfrm>
            <a:off x="1022556" y="5029200"/>
            <a:ext cx="7116096" cy="1524000"/>
          </a:xfrm>
          <a:prstGeom prst="rect">
            <a:avLst/>
          </a:prstGeom>
          <a:blipFill>
            <a:blip r:embed="rId2" cstate="print"/>
            <a:tile tx="0" ty="0" sx="100000" sy="100000" flip="none" algn="tl"/>
          </a:blip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 Co.10, Israel: </a:t>
            </a:r>
            <a:r>
              <a:rPr lang="en-US" sz="3200" u="sng" dirty="0">
                <a:solidFill>
                  <a:schemeClr val="tx1"/>
                </a:solidFill>
              </a:rPr>
              <a:t>daily</a:t>
            </a:r>
            <a:r>
              <a:rPr lang="en-US" sz="3200" dirty="0">
                <a:solidFill>
                  <a:schemeClr val="tx1"/>
                </a:solidFill>
              </a:rPr>
              <a:t> </a:t>
            </a:r>
            <a:r>
              <a:rPr lang="en-US" sz="3200" u="sng" dirty="0">
                <a:solidFill>
                  <a:schemeClr val="tx1"/>
                </a:solidFill>
              </a:rPr>
              <a:t>miracles</a:t>
            </a:r>
            <a:r>
              <a:rPr lang="en-US" sz="3200" dirty="0">
                <a:solidFill>
                  <a:schemeClr val="tx1"/>
                </a:solidFill>
              </a:rPr>
              <a:t>.</a:t>
            </a:r>
          </a:p>
          <a:p>
            <a:pPr algn="ctr"/>
            <a:r>
              <a:rPr lang="en-US" sz="3200" dirty="0">
                <a:solidFill>
                  <a:schemeClr val="tx1"/>
                </a:solidFill>
              </a:rPr>
              <a:t>Divine guidance, but stubborn,</a:t>
            </a:r>
            <a:br>
              <a:rPr lang="en-US" sz="3200" dirty="0">
                <a:solidFill>
                  <a:schemeClr val="tx1"/>
                </a:solidFill>
              </a:rPr>
            </a:br>
            <a:r>
              <a:rPr lang="en-US" sz="3200" dirty="0">
                <a:solidFill>
                  <a:schemeClr val="tx1"/>
                </a:solidFill>
              </a:rPr>
              <a:t>faithless, disobedient.   Also, Corinth.</a:t>
            </a:r>
          </a:p>
        </p:txBody>
      </p:sp>
      <p:sp>
        <p:nvSpPr>
          <p:cNvPr id="5" name="Speech Bubble: Rectangle 4">
            <a:extLst>
              <a:ext uri="{FF2B5EF4-FFF2-40B4-BE49-F238E27FC236}">
                <a16:creationId xmlns="" xmlns:a16="http://schemas.microsoft.com/office/drawing/2014/main" id="{54437B71-9917-4C6D-9B56-BDA768DCDBF8}"/>
              </a:ext>
            </a:extLst>
          </p:cNvPr>
          <p:cNvSpPr/>
          <p:nvPr/>
        </p:nvSpPr>
        <p:spPr>
          <a:xfrm>
            <a:off x="609600" y="181896"/>
            <a:ext cx="7924800" cy="2514600"/>
          </a:xfrm>
          <a:prstGeom prst="wedgeRectCallout">
            <a:avLst>
              <a:gd name="adj1" fmla="val 32881"/>
              <a:gd name="adj2" fmla="val 185532"/>
            </a:avLst>
          </a:prstGeom>
          <a:solidFill>
            <a:schemeClr val="tx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tabLst>
                <a:tab pos="1090613" algn="l"/>
              </a:tabLst>
            </a:pPr>
            <a:r>
              <a:rPr lang="en-US" sz="3200" dirty="0">
                <a:solidFill>
                  <a:srgbClr val="FFFF00"/>
                </a:solidFill>
              </a:rPr>
              <a:t>Corinth embraced false teachers</a:t>
            </a:r>
            <a:r>
              <a:rPr lang="en-US" sz="3200" dirty="0"/>
              <a:t/>
            </a:r>
            <a:br>
              <a:rPr lang="en-US" sz="3200" dirty="0"/>
            </a:br>
            <a:r>
              <a:rPr lang="en-US" sz="3200" dirty="0"/>
              <a:t>(2 Co.10-13).</a:t>
            </a:r>
          </a:p>
          <a:p>
            <a:pPr marL="457200" indent="-457200" algn="ctr">
              <a:buFont typeface="Arial" panose="020B0604020202020204" pitchFamily="34" charset="0"/>
              <a:buChar char="•"/>
            </a:pPr>
            <a:r>
              <a:rPr lang="en-US" sz="3200" dirty="0">
                <a:solidFill>
                  <a:srgbClr val="FFFF00"/>
                </a:solidFill>
              </a:rPr>
              <a:t>Spiritual gifts did not prevent</a:t>
            </a:r>
            <a:br>
              <a:rPr lang="en-US" sz="3200" dirty="0">
                <a:solidFill>
                  <a:srgbClr val="FFFF00"/>
                </a:solidFill>
              </a:rPr>
            </a:br>
            <a:r>
              <a:rPr lang="en-US" sz="3200" dirty="0">
                <a:solidFill>
                  <a:srgbClr val="FFFF00"/>
                </a:solidFill>
              </a:rPr>
              <a:t>someone believing a lie.</a:t>
            </a:r>
          </a:p>
          <a:p>
            <a:pPr marL="457200" indent="-457200" algn="ctr">
              <a:buFont typeface="Arial" panose="020B0604020202020204" pitchFamily="34" charset="0"/>
              <a:buChar char="•"/>
            </a:pPr>
            <a:r>
              <a:rPr lang="en-US" sz="3200" dirty="0">
                <a:solidFill>
                  <a:srgbClr val="FFFF00"/>
                </a:solidFill>
              </a:rPr>
              <a:t>They contradicted one another.</a:t>
            </a:r>
          </a:p>
        </p:txBody>
      </p:sp>
    </p:spTree>
    <p:extLst>
      <p:ext uri="{BB962C8B-B14F-4D97-AF65-F5344CB8AC3E}">
        <p14:creationId xmlns="" xmlns:p14="http://schemas.microsoft.com/office/powerpoint/2010/main" val="38379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rgbClr val="FFFFC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rgbClr val="FFFFC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rgbClr val="FFFFCC"/>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rgbClr val="FFFFCC"/>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8ABBF-14B5-4929-82EE-C2E7A6D880B6}"/>
              </a:ext>
            </a:extLst>
          </p:cNvPr>
          <p:cNvSpPr>
            <a:spLocks noGrp="1"/>
          </p:cNvSpPr>
          <p:nvPr>
            <p:ph type="title"/>
          </p:nvPr>
        </p:nvSpPr>
        <p:spPr>
          <a:xfrm>
            <a:off x="457200" y="152400"/>
            <a:ext cx="8229600" cy="1066800"/>
          </a:xfrm>
        </p:spPr>
        <p:txBody>
          <a:bodyPr/>
          <a:lstStyle/>
          <a:p>
            <a:r>
              <a:rPr lang="en-US" sz="3600" dirty="0">
                <a:solidFill>
                  <a:srgbClr val="FFFFCC"/>
                </a:solidFill>
                <a:latin typeface="Verdana" panose="020B0604030504040204" pitchFamily="34" charset="0"/>
                <a:ea typeface="Verdana" panose="020B0604030504040204" pitchFamily="34" charset="0"/>
                <a:cs typeface="Verdana" panose="020B0604030504040204" pitchFamily="34" charset="0"/>
              </a:rPr>
              <a:t>Corinth had miracles </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 1 Co.1:7</a:t>
            </a:r>
          </a:p>
        </p:txBody>
      </p:sp>
      <p:sp>
        <p:nvSpPr>
          <p:cNvPr id="3" name="Content Placeholder 2">
            <a:extLst>
              <a:ext uri="{FF2B5EF4-FFF2-40B4-BE49-F238E27FC236}">
                <a16:creationId xmlns="" xmlns:a16="http://schemas.microsoft.com/office/drawing/2014/main" id="{F07C2DAE-550C-46CF-89B9-3C73FD2EB865}"/>
              </a:ext>
            </a:extLst>
          </p:cNvPr>
          <p:cNvSpPr>
            <a:spLocks noGrp="1"/>
          </p:cNvSpPr>
          <p:nvPr>
            <p:ph idx="1"/>
          </p:nvPr>
        </p:nvSpPr>
        <p:spPr>
          <a:xfrm>
            <a:off x="429904" y="1143000"/>
            <a:ext cx="8305800" cy="5410200"/>
          </a:xfrm>
        </p:spPr>
        <p:txBody>
          <a:bodyPr/>
          <a:lstStyle/>
          <a:p>
            <a:pPr marL="0" indent="0" algn="ctr">
              <a:buNone/>
            </a:pPr>
            <a:r>
              <a:rPr lang="en-US" sz="3600" dirty="0">
                <a:solidFill>
                  <a:srgbClr val="FFFFCC"/>
                </a:solidFill>
                <a:latin typeface="Verdana" panose="020B0604030504040204" pitchFamily="34" charset="0"/>
                <a:ea typeface="Verdana" panose="020B0604030504040204" pitchFamily="34" charset="0"/>
                <a:cs typeface="Verdana" panose="020B0604030504040204" pitchFamily="34" charset="0"/>
              </a:rPr>
              <a:t>They are most gifted – revelations of Holy Spirit, </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1 Co.14</a:t>
            </a:r>
          </a:p>
          <a:p>
            <a:pPr marL="231775" indent="-231775"/>
            <a:r>
              <a:rPr lang="en-US" sz="3600" dirty="0">
                <a:solidFill>
                  <a:srgbClr val="FFFFCC"/>
                </a:solidFill>
              </a:rPr>
              <a:t>1 Co.1-4, INFATUATED with preachers </a:t>
            </a:r>
          </a:p>
          <a:p>
            <a:pPr marL="231775" indent="-231775"/>
            <a:r>
              <a:rPr lang="en-US" sz="3600" dirty="0">
                <a:solidFill>
                  <a:srgbClr val="FFFFCC"/>
                </a:solidFill>
              </a:rPr>
              <a:t>1 Co.5:1, IMMORAL in public; (</a:t>
            </a:r>
            <a:r>
              <a:rPr lang="en-US" sz="3600" dirty="0" err="1">
                <a:solidFill>
                  <a:srgbClr val="FFFFCC"/>
                </a:solidFill>
              </a:rPr>
              <a:t>ch.</a:t>
            </a:r>
            <a:r>
              <a:rPr lang="en-US" sz="3600" dirty="0">
                <a:solidFill>
                  <a:srgbClr val="FFFFCC"/>
                </a:solidFill>
              </a:rPr>
              <a:t> 6)</a:t>
            </a:r>
          </a:p>
          <a:p>
            <a:pPr marL="231775" indent="-231775"/>
            <a:r>
              <a:rPr lang="en-US" sz="3600" dirty="0">
                <a:solidFill>
                  <a:srgbClr val="FFFFCC"/>
                </a:solidFill>
              </a:rPr>
              <a:t>1 Co.5:9-10, IGNORANT of passage</a:t>
            </a:r>
          </a:p>
          <a:p>
            <a:pPr marL="231775" indent="-231775"/>
            <a:r>
              <a:rPr lang="en-US" sz="3600" dirty="0">
                <a:solidFill>
                  <a:srgbClr val="FFFFCC"/>
                </a:solidFill>
              </a:rPr>
              <a:t>1 Co.15, INFIDELIC in position</a:t>
            </a:r>
          </a:p>
        </p:txBody>
      </p:sp>
      <p:sp>
        <p:nvSpPr>
          <p:cNvPr id="4" name="Rectangle 3">
            <a:extLst>
              <a:ext uri="{FF2B5EF4-FFF2-40B4-BE49-F238E27FC236}">
                <a16:creationId xmlns="" xmlns:a16="http://schemas.microsoft.com/office/drawing/2014/main" id="{35E7C4EC-72CF-4FB7-8E6A-CDFF981FD0CB}"/>
              </a:ext>
            </a:extLst>
          </p:cNvPr>
          <p:cNvSpPr/>
          <p:nvPr/>
        </p:nvSpPr>
        <p:spPr>
          <a:xfrm>
            <a:off x="783877" y="5029200"/>
            <a:ext cx="7576246" cy="1524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solidFill>
                  <a:schemeClr val="tx1"/>
                </a:solidFill>
              </a:rPr>
              <a:t>1 Co.3:1-3</a:t>
            </a:r>
            <a:r>
              <a:rPr lang="en-US" sz="3200" dirty="0">
                <a:solidFill>
                  <a:schemeClr val="tx1"/>
                </a:solidFill>
              </a:rPr>
              <a:t>; </a:t>
            </a:r>
            <a:r>
              <a:rPr lang="en-US" sz="3200" u="sng" dirty="0">
                <a:solidFill>
                  <a:schemeClr val="tx1"/>
                </a:solidFill>
              </a:rPr>
              <a:t>14:20</a:t>
            </a:r>
            <a:r>
              <a:rPr lang="en-US" sz="3200" dirty="0">
                <a:solidFill>
                  <a:schemeClr val="tx1"/>
                </a:solidFill>
              </a:rPr>
              <a:t>.</a:t>
            </a:r>
          </a:p>
          <a:p>
            <a:pPr algn="ctr"/>
            <a:r>
              <a:rPr lang="en-US" sz="3200" dirty="0">
                <a:solidFill>
                  <a:schemeClr val="tx1"/>
                </a:solidFill>
              </a:rPr>
              <a:t>‘Neighbors’ have NT but prefer personal opinions over God’s revelation.</a:t>
            </a:r>
          </a:p>
        </p:txBody>
      </p:sp>
    </p:spTree>
    <p:extLst>
      <p:ext uri="{BB962C8B-B14F-4D97-AF65-F5344CB8AC3E}">
        <p14:creationId xmlns="" xmlns:p14="http://schemas.microsoft.com/office/powerpoint/2010/main" val="100492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8ABBF-14B5-4929-82EE-C2E7A6D880B6}"/>
              </a:ext>
            </a:extLst>
          </p:cNvPr>
          <p:cNvSpPr>
            <a:spLocks noGrp="1"/>
          </p:cNvSpPr>
          <p:nvPr>
            <p:ph type="title"/>
          </p:nvPr>
        </p:nvSpPr>
        <p:spPr>
          <a:xfrm>
            <a:off x="457200" y="274638"/>
            <a:ext cx="8229600" cy="715962"/>
          </a:xfrm>
        </p:spPr>
        <p:txBody>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The Real Solution</a:t>
            </a:r>
          </a:p>
        </p:txBody>
      </p:sp>
      <p:sp>
        <p:nvSpPr>
          <p:cNvPr id="3" name="Content Placeholder 2">
            <a:extLst>
              <a:ext uri="{FF2B5EF4-FFF2-40B4-BE49-F238E27FC236}">
                <a16:creationId xmlns="" xmlns:a16="http://schemas.microsoft.com/office/drawing/2014/main" id="{F07C2DAE-550C-46CF-89B9-3C73FD2EB865}"/>
              </a:ext>
            </a:extLst>
          </p:cNvPr>
          <p:cNvSpPr>
            <a:spLocks noGrp="1"/>
          </p:cNvSpPr>
          <p:nvPr>
            <p:ph idx="1"/>
          </p:nvPr>
        </p:nvSpPr>
        <p:spPr>
          <a:xfrm>
            <a:off x="457200" y="1066800"/>
            <a:ext cx="8229600" cy="5410200"/>
          </a:xfrm>
        </p:spPr>
        <p:txBody>
          <a:bodyPr/>
          <a:lstStyle/>
          <a:p>
            <a:r>
              <a:rPr lang="en-US" sz="3600" dirty="0">
                <a:solidFill>
                  <a:schemeClr val="bg1"/>
                </a:solidFill>
              </a:rPr>
              <a:t>Mt.16:13-17 . . . </a:t>
            </a:r>
          </a:p>
          <a:p>
            <a:endParaRPr lang="en-US" dirty="0">
              <a:solidFill>
                <a:schemeClr val="bg1"/>
              </a:solidFill>
            </a:endParaRPr>
          </a:p>
        </p:txBody>
      </p:sp>
      <p:sp>
        <p:nvSpPr>
          <p:cNvPr id="4" name="Rounded Rectangle 3">
            <a:extLst>
              <a:ext uri="{FF2B5EF4-FFF2-40B4-BE49-F238E27FC236}">
                <a16:creationId xmlns="" xmlns:a16="http://schemas.microsoft.com/office/drawing/2014/main" id="{580BD21A-62FE-40AD-9483-32264E80968D}"/>
              </a:ext>
            </a:extLst>
          </p:cNvPr>
          <p:cNvSpPr/>
          <p:nvPr/>
        </p:nvSpPr>
        <p:spPr bwMode="auto">
          <a:xfrm>
            <a:off x="872356" y="1752600"/>
            <a:ext cx="7418696" cy="4572000"/>
          </a:xfrm>
          <a:prstGeom prst="roundRect">
            <a:avLst/>
          </a:prstGeom>
          <a:blipFill>
            <a:blip r:embed="rId2" cstate="print"/>
            <a:tile tx="0" ty="0" sx="100000" sy="100000" flip="none" algn="tl"/>
          </a:blipFill>
          <a:ln w="9525" cap="flat" cmpd="sng" algn="ctr">
            <a:solidFill>
              <a:srgbClr val="FF9900"/>
            </a:solidFill>
            <a:prstDash val="solid"/>
            <a:round/>
            <a:headEnd type="none" w="med" len="med"/>
            <a:tailEnd type="none" w="med" len="med"/>
          </a:ln>
          <a:effectLst>
            <a:outerShdw blurRad="50800" dist="38100" algn="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itchFamily="34" charset="0"/>
              </a:rPr>
              <a:t>13,</a:t>
            </a:r>
            <a:r>
              <a:rPr kumimoji="0" lang="en-US" sz="4000" b="0" i="0" u="none" strike="noStrike" kern="0" cap="none" spc="0" normalizeH="0" baseline="0" noProof="0" dirty="0">
                <a:ln>
                  <a:noFill/>
                </a:ln>
                <a:solidFill>
                  <a:srgbClr val="000066"/>
                </a:solidFill>
                <a:effectLst/>
                <a:uLnTx/>
                <a:uFillTx/>
                <a:latin typeface="Calibri" pitchFamily="34" charset="0"/>
              </a:rPr>
              <a:t> easy question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12123">
                    <a:lumMod val="75000"/>
                  </a:srgbClr>
                </a:solidFill>
                <a:effectLst/>
                <a:uLnTx/>
                <a:uFillTx/>
                <a:latin typeface="Arial"/>
                <a:cs typeface="Arial"/>
              </a:rPr>
              <a:t>►</a:t>
            </a:r>
            <a:r>
              <a:rPr kumimoji="0" lang="en-US" sz="4000" b="0" i="0" u="none" strike="noStrike" kern="0" cap="none" spc="0" normalizeH="0" baseline="0" noProof="0" dirty="0">
                <a:ln>
                  <a:noFill/>
                </a:ln>
                <a:solidFill>
                  <a:schemeClr val="accent2">
                    <a:lumMod val="50000"/>
                  </a:schemeClr>
                </a:solidFill>
                <a:effectLst/>
                <a:uLnTx/>
                <a:uFillTx/>
                <a:latin typeface="Calibri" pitchFamily="34" charset="0"/>
              </a:rPr>
              <a:t>Claims + signs = certainty</a:t>
            </a:r>
            <a:r>
              <a:rPr kumimoji="0" lang="en-US" sz="4000" b="0" i="0" u="none" strike="noStrike" kern="0" cap="none" spc="0" normalizeH="0" baseline="0" noProof="0" dirty="0">
                <a:ln>
                  <a:noFill/>
                </a:ln>
                <a:solidFill>
                  <a:srgbClr val="212123">
                    <a:lumMod val="75000"/>
                  </a:srgbClr>
                </a:solidFill>
                <a:effectLst/>
                <a:uLnTx/>
                <a:uFillTx/>
                <a:latin typeface="Calibri" pitchFamily="34" charset="0"/>
              </a:rPr>
              <a:t> </a:t>
            </a:r>
            <a:r>
              <a:rPr kumimoji="0" lang="en-US" sz="4000" b="0" i="0" u="none" strike="noStrike" kern="0" cap="none" spc="0" normalizeH="0" baseline="0" noProof="0" dirty="0">
                <a:ln>
                  <a:noFill/>
                </a:ln>
                <a:solidFill>
                  <a:prstClr val="black"/>
                </a:solidFill>
                <a:effectLst/>
                <a:uLnTx/>
                <a:uFillTx/>
                <a:latin typeface="Calibri" pitchFamily="34" charset="0"/>
              </a:rPr>
              <a:t>(Jn.3)</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itchFamily="34" charset="0"/>
              </a:rPr>
              <a:t>14,</a:t>
            </a:r>
            <a:r>
              <a:rPr kumimoji="0" lang="en-US" sz="4000" b="0" i="0" u="none" strike="noStrike" kern="0" cap="none" spc="0" normalizeH="0" baseline="0" noProof="0" dirty="0">
                <a:ln>
                  <a:noFill/>
                </a:ln>
                <a:solidFill>
                  <a:prstClr val="white"/>
                </a:solidFill>
                <a:effectLst/>
                <a:uLnTx/>
                <a:uFillTx/>
                <a:latin typeface="Calibri" pitchFamily="34" charset="0"/>
              </a:rPr>
              <a:t> </a:t>
            </a:r>
            <a:r>
              <a:rPr kumimoji="0" lang="en-US" sz="4000" b="0" i="1" u="none" strike="noStrike" kern="0" cap="none" spc="0" normalizeH="0" baseline="0" noProof="0" dirty="0">
                <a:ln>
                  <a:noFill/>
                </a:ln>
                <a:solidFill>
                  <a:srgbClr val="000066"/>
                </a:solidFill>
                <a:effectLst/>
                <a:uLnTx/>
                <a:uFillTx/>
                <a:latin typeface="Calibri" pitchFamily="34" charset="0"/>
              </a:rPr>
              <a:t>some . . . others </a:t>
            </a:r>
            <a:r>
              <a:rPr kumimoji="0" lang="en-US" sz="4000" b="0" i="0" u="none" strike="noStrike" kern="0" cap="none" spc="0" normalizeH="0" baseline="0" noProof="0" dirty="0">
                <a:ln>
                  <a:noFill/>
                </a:ln>
                <a:solidFill>
                  <a:srgbClr val="C00000"/>
                </a:solidFill>
                <a:effectLst/>
                <a:uLnTx/>
                <a:uFillTx/>
                <a:latin typeface="Calibri" pitchFamily="34" charset="0"/>
              </a:rPr>
              <a:t>confused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itchFamily="34" charset="0"/>
              </a:rPr>
              <a:t>15-16,</a:t>
            </a:r>
            <a:r>
              <a:rPr kumimoji="0" lang="en-US" sz="4000" b="0" i="0" u="none" strike="noStrike" kern="0" cap="none" spc="0" normalizeH="0" baseline="0" noProof="0" dirty="0">
                <a:ln>
                  <a:noFill/>
                </a:ln>
                <a:solidFill>
                  <a:prstClr val="white"/>
                </a:solidFill>
                <a:effectLst/>
                <a:uLnTx/>
                <a:uFillTx/>
                <a:latin typeface="Calibri" pitchFamily="34" charset="0"/>
              </a:rPr>
              <a:t> </a:t>
            </a:r>
            <a:r>
              <a:rPr kumimoji="0" lang="en-US" sz="4000" b="0" i="0" u="none" strike="noStrike" kern="0" cap="none" spc="0" normalizeH="0" baseline="0" noProof="0" dirty="0">
                <a:ln>
                  <a:noFill/>
                </a:ln>
                <a:solidFill>
                  <a:srgbClr val="000066"/>
                </a:solidFill>
                <a:effectLst/>
                <a:uLnTx/>
                <a:uFillTx/>
                <a:latin typeface="Calibri" pitchFamily="34" charset="0"/>
              </a:rPr>
              <a:t>disciples:</a:t>
            </a:r>
            <a:r>
              <a:rPr kumimoji="0" lang="en-US" sz="4000" b="0" i="0" u="none" strike="noStrike" kern="0" cap="none" spc="0" normalizeH="0" baseline="0" noProof="0" dirty="0">
                <a:ln>
                  <a:noFill/>
                </a:ln>
                <a:solidFill>
                  <a:prstClr val="white"/>
                </a:solidFill>
                <a:effectLst/>
                <a:uLnTx/>
                <a:uFillTx/>
                <a:latin typeface="Calibri" pitchFamily="34" charset="0"/>
              </a:rPr>
              <a:t>  </a:t>
            </a:r>
            <a:r>
              <a:rPr kumimoji="0" lang="en-US" sz="4000" b="0" i="0" u="none" strike="noStrike" kern="0" cap="none" spc="0" normalizeH="0" baseline="0" noProof="0" dirty="0">
                <a:ln>
                  <a:noFill/>
                </a:ln>
                <a:solidFill>
                  <a:srgbClr val="C00000"/>
                </a:solidFill>
                <a:effectLst/>
                <a:uLnTx/>
                <a:uFillTx/>
                <a:latin typeface="Calibri" pitchFamily="34" charset="0"/>
              </a:rPr>
              <a:t>clarity</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12123">
                    <a:lumMod val="75000"/>
                  </a:srgbClr>
                </a:solidFill>
                <a:effectLst/>
                <a:uLnTx/>
                <a:uFillTx/>
                <a:latin typeface="Arial"/>
                <a:cs typeface="Arial"/>
              </a:rPr>
              <a:t>►</a:t>
            </a:r>
            <a:r>
              <a:rPr kumimoji="0" lang="en-US" sz="4000" b="0" i="0" u="none" strike="noStrike" kern="0" cap="none" spc="0" normalizeH="0" baseline="0" noProof="0" dirty="0">
                <a:ln>
                  <a:noFill/>
                </a:ln>
                <a:solidFill>
                  <a:prstClr val="black"/>
                </a:solidFill>
                <a:effectLst/>
                <a:uLnTx/>
                <a:uFillTx/>
                <a:latin typeface="Calibri" pitchFamily="34" charset="0"/>
              </a:rPr>
              <a:t>17,</a:t>
            </a:r>
            <a:r>
              <a:rPr kumimoji="0" lang="en-US" sz="4000" b="0" i="0" u="none" strike="noStrike" kern="0" cap="none" spc="0" normalizeH="0" baseline="0" noProof="0" dirty="0">
                <a:ln>
                  <a:noFill/>
                </a:ln>
                <a:solidFill>
                  <a:srgbClr val="000066"/>
                </a:solidFill>
                <a:effectLst/>
                <a:uLnTx/>
                <a:uFillTx/>
                <a:latin typeface="Calibri" pitchFamily="34" charset="0"/>
              </a:rPr>
              <a:t> </a:t>
            </a:r>
            <a:r>
              <a:rPr kumimoji="0" lang="en-US" sz="4000" b="0" i="0" u="none" strike="noStrike" kern="0" cap="none" spc="0" normalizeH="0" baseline="0" noProof="0" dirty="0">
                <a:ln>
                  <a:noFill/>
                </a:ln>
                <a:solidFill>
                  <a:schemeClr val="accent2">
                    <a:lumMod val="50000"/>
                  </a:schemeClr>
                </a:solidFill>
                <a:effectLst/>
                <a:uLnTx/>
                <a:uFillTx/>
                <a:latin typeface="Calibri" pitchFamily="34" charset="0"/>
              </a:rPr>
              <a:t>what made them different?</a:t>
            </a:r>
          </a:p>
          <a:p>
            <a:pPr marL="0" marR="0" lvl="0" indent="0" algn="ctr" defTabSz="914400" eaLnBrk="0" fontAlgn="auto" latinLnBrk="0" hangingPunct="0">
              <a:lnSpc>
                <a:spcPct val="100000"/>
              </a:lnSpc>
              <a:spcBef>
                <a:spcPts val="0"/>
              </a:spcBef>
              <a:spcAft>
                <a:spcPts val="0"/>
              </a:spcAft>
              <a:buClrTx/>
              <a:buSzTx/>
              <a:buFontTx/>
              <a:buNone/>
              <a:tabLst/>
              <a:defRPr/>
            </a:pPr>
            <a:r>
              <a:rPr lang="en-US" sz="4000" u="sng" kern="0" dirty="0">
                <a:solidFill>
                  <a:srgbClr val="663300"/>
                </a:solidFill>
                <a:latin typeface="Calibri" pitchFamily="34" charset="0"/>
              </a:rPr>
              <a:t>AVOIDED</a:t>
            </a:r>
            <a:r>
              <a:rPr lang="en-US" sz="4000" kern="0" dirty="0">
                <a:solidFill>
                  <a:srgbClr val="663300"/>
                </a:solidFill>
                <a:latin typeface="Calibri" pitchFamily="34" charset="0"/>
              </a:rPr>
              <a:t> flesh &amp; blood…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4000" b="0" i="0" u="sng" strike="noStrike" kern="0" cap="none" spc="0" normalizeH="0" baseline="0" noProof="0" dirty="0">
                <a:ln>
                  <a:noFill/>
                </a:ln>
                <a:solidFill>
                  <a:srgbClr val="663300"/>
                </a:solidFill>
                <a:effectLst/>
                <a:uLnTx/>
                <a:uFillTx/>
                <a:latin typeface="Calibri" pitchFamily="34" charset="0"/>
              </a:rPr>
              <a:t>ACCEPTED</a:t>
            </a:r>
            <a:r>
              <a:rPr kumimoji="0" lang="en-US" sz="4000" b="0" i="0" u="none" strike="noStrike" kern="0" cap="none" spc="0" normalizeH="0" baseline="0" noProof="0" dirty="0">
                <a:ln>
                  <a:noFill/>
                </a:ln>
                <a:solidFill>
                  <a:srgbClr val="663300"/>
                </a:solidFill>
                <a:effectLst/>
                <a:uLnTx/>
                <a:uFillTx/>
                <a:latin typeface="Calibri" pitchFamily="34" charset="0"/>
              </a:rPr>
              <a:t> revelation</a:t>
            </a:r>
            <a:r>
              <a:rPr kumimoji="0" lang="en-US" sz="4000" b="0" i="0" u="none" strike="noStrike" kern="0" cap="none" spc="0" normalizeH="0" noProof="0" dirty="0">
                <a:ln>
                  <a:noFill/>
                </a:ln>
                <a:solidFill>
                  <a:srgbClr val="663300"/>
                </a:solidFill>
                <a:effectLst/>
                <a:uLnTx/>
                <a:uFillTx/>
                <a:latin typeface="Calibri" pitchFamily="34" charset="0"/>
              </a:rPr>
              <a:t> of Father</a:t>
            </a:r>
            <a:endParaRPr kumimoji="0" lang="en-US" sz="4000" b="0" i="0" u="none" strike="noStrike" kern="0" cap="none" spc="0" normalizeH="0" baseline="0" noProof="0" dirty="0">
              <a:ln>
                <a:noFill/>
              </a:ln>
              <a:solidFill>
                <a:srgbClr val="663300"/>
              </a:solidFill>
              <a:effectLst/>
              <a:uLnTx/>
              <a:uFillTx/>
              <a:latin typeface="Calibri" pitchFamily="34" charset="0"/>
            </a:endParaRPr>
          </a:p>
        </p:txBody>
      </p:sp>
    </p:spTree>
    <p:extLst>
      <p:ext uri="{BB962C8B-B14F-4D97-AF65-F5344CB8AC3E}">
        <p14:creationId xmlns="" xmlns:p14="http://schemas.microsoft.com/office/powerpoint/2010/main" val="405652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4"/>
          <p:cNvSpPr>
            <a:spLocks noChangeArrowheads="1"/>
          </p:cNvSpPr>
          <p:nvPr/>
        </p:nvSpPr>
        <p:spPr bwMode="auto">
          <a:xfrm>
            <a:off x="381000" y="838200"/>
            <a:ext cx="8382000" cy="533400"/>
          </a:xfrm>
          <a:prstGeom prst="roundRect">
            <a:avLst>
              <a:gd name="adj" fmla="val 16667"/>
            </a:avLst>
          </a:prstGeom>
          <a:solidFill>
            <a:schemeClr val="tx1"/>
          </a:solidFill>
          <a:ln w="9525">
            <a:solidFill>
              <a:srgbClr val="000066"/>
            </a:solidFill>
            <a:round/>
            <a:headEnd/>
            <a:tailEnd/>
          </a:ln>
          <a:effectLst/>
          <a:scene3d>
            <a:camera prst="orthographicFront"/>
            <a:lightRig rig="threePt" dir="t"/>
          </a:scene3d>
          <a:sp3d>
            <a:bevelT prst="angle"/>
          </a:sp3d>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 First One Thing, Then Another</a:t>
            </a:r>
          </a:p>
        </p:txBody>
      </p:sp>
      <p:sp>
        <p:nvSpPr>
          <p:cNvPr id="3" name="AutoShape 4">
            <a:extLst>
              <a:ext uri="{FF2B5EF4-FFF2-40B4-BE49-F238E27FC236}">
                <a16:creationId xmlns="" xmlns:a16="http://schemas.microsoft.com/office/drawing/2014/main" id="{6585ECE6-C196-4215-825D-655072EEA417}"/>
              </a:ext>
            </a:extLst>
          </p:cNvPr>
          <p:cNvSpPr>
            <a:spLocks noChangeArrowheads="1"/>
          </p:cNvSpPr>
          <p:nvPr/>
        </p:nvSpPr>
        <p:spPr bwMode="auto">
          <a:xfrm>
            <a:off x="381000" y="1524000"/>
            <a:ext cx="8382000" cy="1219200"/>
          </a:xfrm>
          <a:prstGeom prst="roundRect">
            <a:avLst>
              <a:gd name="adj" fmla="val 16667"/>
            </a:avLst>
          </a:prstGeom>
          <a:blipFill>
            <a:blip r:embed="rId2" cstate="print"/>
            <a:tile tx="0" ty="0" sx="100000" sy="100000" flip="none" algn="tl"/>
          </a:blipFill>
          <a:ln w="9525">
            <a:solidFill>
              <a:srgbClr val="000066"/>
            </a:solidFill>
            <a:round/>
            <a:headEnd/>
            <a:tailEnd/>
          </a:ln>
          <a:effectLst/>
          <a:scene3d>
            <a:camera prst="orthographicFront"/>
            <a:lightRig rig="threePt" dir="t"/>
          </a:scene3d>
          <a:sp3d>
            <a:bevelT prst="angle"/>
          </a:sp3d>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II. What Is Your Reading Of It?</a:t>
            </a:r>
          </a:p>
        </p:txBody>
      </p:sp>
    </p:spTree>
    <p:extLst>
      <p:ext uri="{BB962C8B-B14F-4D97-AF65-F5344CB8AC3E}">
        <p14:creationId xmlns="" xmlns:p14="http://schemas.microsoft.com/office/powerpoint/2010/main" val="375840310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764</Words>
  <Application>Microsoft Office PowerPoint</Application>
  <PresentationFormat>On-screen Show (4:3)</PresentationFormat>
  <Paragraphs>115</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Default Design</vt:lpstr>
      <vt:lpstr>Slate</vt:lpstr>
      <vt:lpstr>Bible Study 101</vt:lpstr>
      <vt:lpstr>Slide 2</vt:lpstr>
      <vt:lpstr>Confusing Conversations</vt:lpstr>
      <vt:lpstr>Neighbors read / study together</vt:lpstr>
      <vt:lpstr>EVEN IF these later realize the error of this approach . . . </vt:lpstr>
      <vt:lpstr>Corinth had miracles – 1 Co.1:7</vt:lpstr>
      <vt:lpstr>Corinth had miracles – 1 Co.1:7</vt:lpstr>
      <vt:lpstr>The Real Solution</vt:lpstr>
      <vt:lpstr>Slide 9</vt:lpstr>
      <vt:lpstr>Luke 10:…26</vt:lpstr>
      <vt:lpstr>Luke 10:…26</vt:lpstr>
      <vt:lpstr>Slide 12</vt:lpstr>
      <vt:lpstr>Writer, not reader, determines meaning of the text</vt:lpstr>
      <vt:lpstr>Slide 14</vt:lpstr>
      <vt:lpstr>Writers explain unusual usage</vt:lpstr>
      <vt:lpstr>Writers explain unusual usage</vt:lpstr>
      <vt:lpstr>Writers explain unusual usage</vt:lpstr>
      <vt:lpstr>Slide 18</vt:lpstr>
      <vt:lpstr>Eph.5:17</vt:lpstr>
      <vt:lpstr>Slide 20</vt:lpstr>
      <vt:lpstr>Ep.4:9</vt:lpstr>
      <vt:lpstr>Acts 17:20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Duggin</dc:creator>
  <cp:lastModifiedBy>church of Christ</cp:lastModifiedBy>
  <cp:revision>276</cp:revision>
  <dcterms:created xsi:type="dcterms:W3CDTF">2004-01-08T21:08:14Z</dcterms:created>
  <dcterms:modified xsi:type="dcterms:W3CDTF">2017-10-29T17:14:34Z</dcterms:modified>
</cp:coreProperties>
</file>