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80" r:id="rId3"/>
    <p:sldId id="274" r:id="rId4"/>
    <p:sldId id="259" r:id="rId5"/>
    <p:sldId id="275" r:id="rId6"/>
    <p:sldId id="260" r:id="rId7"/>
    <p:sldId id="276" r:id="rId8"/>
    <p:sldId id="261" r:id="rId9"/>
    <p:sldId id="277" r:id="rId10"/>
    <p:sldId id="262" r:id="rId11"/>
    <p:sldId id="263" r:id="rId12"/>
    <p:sldId id="278" r:id="rId13"/>
    <p:sldId id="264" r:id="rId14"/>
    <p:sldId id="279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FFFF"/>
    <a:srgbClr val="FFFF99"/>
    <a:srgbClr val="FFFF8D"/>
    <a:srgbClr val="FFFFCC"/>
    <a:srgbClr val="FFCC00"/>
    <a:srgbClr val="FFCC66"/>
    <a:srgbClr val="FF9900"/>
    <a:srgbClr val="99CCCC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6" autoAdjust="0"/>
    <p:restoredTop sz="94724" autoAdjust="0"/>
  </p:normalViewPr>
  <p:slideViewPr>
    <p:cSldViewPr showGuides="1">
      <p:cViewPr varScale="1">
        <p:scale>
          <a:sx n="66" d="100"/>
          <a:sy n="66" d="100"/>
        </p:scale>
        <p:origin x="-5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0" d="100"/>
          <a:sy n="40" d="100"/>
        </p:scale>
        <p:origin x="-88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3333CC3E-8257-45DC-9875-27C5361817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9E148651-E61E-4A6F-A829-A633DFBF29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="" xmlns:a16="http://schemas.microsoft.com/office/drawing/2014/main" id="{5BBF539E-0833-491E-9682-0FF4B0B368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4A163740-84FB-4D46-8FAB-212419A001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="" xmlns:a16="http://schemas.microsoft.com/office/drawing/2014/main" id="{58523B23-CB84-4083-BBC2-94AABBF8D8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="" xmlns:a16="http://schemas.microsoft.com/office/drawing/2014/main" id="{5FC46CCD-EF42-4776-844B-0AA1E4968A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2C8AA4-46C5-4CC8-83E6-184640418A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5BAF370F-11BB-42A8-8ACD-5E792EE819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8EC94-363C-47DB-A9C9-CFF43819841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14296DA0-B468-4BDB-BBDA-4549787D14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1EE582F6-3B21-43EB-BFBB-369610CFB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95B074-5A62-479E-8B49-23B1C3F48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6359B5E-9338-4EE6-930A-90D34E28F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47727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E5C057-10E7-40A4-951C-17C84BB1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E98B372-BC47-42F2-A0CF-2C07F64D4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7088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4A2E258-8BC0-4A99-A465-FD8DAC6D5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90FB4-F940-49DB-9EAE-0B3E08DAA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32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84911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077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951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083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109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715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694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921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960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D9EE8D-D834-4E15-9FB3-DC69ED81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6BA196-2AA6-4237-85CA-E2F6C7AA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487690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012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808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2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E89AC8-7C3A-4C21-BD84-5F52BE7D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E8A51E-8239-4891-8DCA-C1B47317F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70346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4018A2-B04A-4D2A-A028-7D5EF0C60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FCDB1A-678C-49DD-A3A2-E1C20EF3E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150A71-EF0C-48EA-8985-18CD1B99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990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1839AB-AC65-4793-A530-68CC6594C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DC42A8B-AB47-47A0-8FD3-8AD36CC48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D545B7-F314-45A5-9614-67581E1F4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AE5188A-7EE9-4BE0-95F5-48E170F9C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3521E10-E5DC-420C-930E-F2FBAB4DE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35758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31BD0-A3B7-42A8-8850-CAD7DA08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04699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097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D3CA07-9020-4530-9578-95E8995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C1769C-A43C-4696-AA2B-A923FB8DE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15DA9A-899A-48F2-BF7E-4E059D53A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1436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C197D-5D6D-499F-8D73-66DB0BFFE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E84E33B-DABE-46F9-ADB7-B1E0E729D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FFB2184-CAE6-4396-B97B-6E3E1E0A2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50826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5933B6C6-AA2F-4463-B4F2-7E0C0A468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CCCC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40245414-ACD7-4778-A015-8BC5CB835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rgbClr val="CC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CCFFFF"/>
          </a:solidFill>
          <a:latin typeface="Bauhaus 93" panose="04030905020B02020C02" pitchFamily="8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180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FF3B8B8-1763-4BB2-A2A8-45AA27D70F45}"/>
              </a:ext>
            </a:extLst>
          </p:cNvPr>
          <p:cNvSpPr/>
          <p:nvPr/>
        </p:nvSpPr>
        <p:spPr>
          <a:xfrm>
            <a:off x="1722620" y="1905000"/>
            <a:ext cx="5715000" cy="1905000"/>
          </a:xfrm>
          <a:prstGeom prst="rect">
            <a:avLst/>
          </a:prstGeom>
          <a:solidFill>
            <a:schemeClr val="tx1"/>
          </a:solidFill>
          <a:ln w="63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Slippery Places</a:t>
            </a:r>
          </a:p>
          <a:p>
            <a:pPr algn="ctr"/>
            <a:r>
              <a:rPr lang="en-US" sz="3200" dirty="0"/>
              <a:t>Psalm 73</a:t>
            </a:r>
          </a:p>
        </p:txBody>
      </p:sp>
    </p:spTree>
    <p:extLst>
      <p:ext uri="{BB962C8B-B14F-4D97-AF65-F5344CB8AC3E}">
        <p14:creationId xmlns="" xmlns:p14="http://schemas.microsoft.com/office/powerpoint/2010/main" val="13192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AB0EBEC3-971C-43BE-BB28-AAF5BE16F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790" y="228600"/>
            <a:ext cx="77724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Ro.5 –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BD9E4D88-AB01-44FC-A4EE-0EDFA2850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7220" y="990600"/>
            <a:ext cx="8305800" cy="54864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1-2: </a:t>
            </a:r>
            <a:r>
              <a:rPr lang="en-US" altLang="en-US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brings peace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3-5, </a:t>
            </a:r>
            <a:r>
              <a:rPr lang="en-US" altLang="en-US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growth</a:t>
            </a:r>
          </a:p>
          <a:p>
            <a:pPr lvl="1">
              <a:buFontTx/>
              <a:buChar char="•"/>
            </a:pPr>
            <a:r>
              <a:rPr lang="en-US" altLang="en-US" sz="32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Tribulation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not nullify 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assur-ance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‘Trouble; suffering’ – Ex.4:31</a:t>
            </a:r>
          </a:p>
          <a:p>
            <a:pPr lvl="1"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rejoice in </a:t>
            </a: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makes sense.</a:t>
            </a:r>
          </a:p>
          <a:p>
            <a:pPr lvl="1"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rejoice in </a:t>
            </a: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tribulation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?  ?  ?</a:t>
            </a:r>
          </a:p>
          <a:p>
            <a:pPr lvl="2"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purpose in it all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E5E9751-4291-459A-9FB2-B46505A8ACAC}"/>
              </a:ext>
            </a:extLst>
          </p:cNvPr>
          <p:cNvSpPr/>
          <p:nvPr/>
        </p:nvSpPr>
        <p:spPr bwMode="auto">
          <a:xfrm>
            <a:off x="1234190" y="5105400"/>
            <a:ext cx="67056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“He who has a </a:t>
            </a:r>
            <a:r>
              <a:rPr lang="en-US" alt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live for can bear almost any </a:t>
            </a:r>
            <a:r>
              <a:rPr lang="en-US" alt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AB0EBEC3-971C-43BE-BB28-AAF5BE16F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790" y="228600"/>
            <a:ext cx="7772400" cy="8382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Ro.5:3-5, spiritual growth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BD9E4D88-AB01-44FC-A4EE-0EDFA2850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7220" y="1066800"/>
            <a:ext cx="8305800" cy="51054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Tribulation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Perseverance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ability to keep on keeping on.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</a:t>
            </a:r>
            <a:r>
              <a:rPr lang="en-US" altLang="en-US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altLang="en-US" b="1" baseline="300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</a:t>
            </a:r>
            <a:r>
              <a:rPr lang="en-US" altLang="en-US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US" altLang="en-US" b="1" baseline="300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result: standing a test (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dross burned away)</a:t>
            </a:r>
          </a:p>
          <a:p>
            <a:pPr lvl="1">
              <a:buFontTx/>
              <a:buChar char="•"/>
            </a:pPr>
            <a:r>
              <a:rPr lang="en-US" altLang="en-US" sz="32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test of sufferings, result is proven character.  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</a:t>
            </a:r>
            <a:r>
              <a:rPr lang="en-US" altLang="en-US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approved character gives us more confidence in God</a:t>
            </a:r>
          </a:p>
        </p:txBody>
      </p:sp>
    </p:spTree>
    <p:extLst>
      <p:ext uri="{BB962C8B-B14F-4D97-AF65-F5344CB8AC3E}">
        <p14:creationId xmlns="" xmlns:p14="http://schemas.microsoft.com/office/powerpoint/2010/main" val="26281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C26CCFB8-604A-4744-8C26-3842CBA41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790" y="152400"/>
            <a:ext cx="77724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Co.12:1-9, revelation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46100C7A-C7E3-4DC3-82BE-7B7EB8E77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7220" y="990600"/>
            <a:ext cx="8305800" cy="5105400"/>
          </a:xfrm>
        </p:spPr>
        <p:txBody>
          <a:bodyPr/>
          <a:lstStyle/>
          <a:p>
            <a:pPr marL="344488" indent="-344488"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Pain,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7: arrogance would destroy Paul</a:t>
            </a:r>
          </a:p>
          <a:p>
            <a:pPr marL="344488" indent="-344488"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Prayers,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8-9a, Paul asked for relief </a:t>
            </a:r>
          </a:p>
          <a:p>
            <a:pPr marL="1009650" lvl="1" indent="-609600"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Answer: ‘no’ – something better in mind: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grace to endure</a:t>
            </a:r>
          </a:p>
          <a:p>
            <a:pPr marL="1371600" lvl="2" indent="-457200"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man can do nothing, divine power is recognized  </a:t>
            </a:r>
          </a:p>
          <a:p>
            <a:pPr marL="344488" indent="-344488">
              <a:buFontTx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Purpose,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9b, boast in weakness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AF72A74D-25DB-4A7C-957E-20555199F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effectLst/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73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3045894F-C383-497D-8A44-6DDB1A8DA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190" y="1066800"/>
            <a:ext cx="8229600" cy="5486400"/>
          </a:xfrm>
        </p:spPr>
        <p:txBody>
          <a:bodyPr/>
          <a:lstStyle/>
          <a:p>
            <a:pPr marL="609600" indent="-609600">
              <a:spcAft>
                <a:spcPts val="600"/>
              </a:spcAft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800" b="1" dirty="0">
                <a:solidFill>
                  <a:srgbClr val="FFFF00"/>
                </a:solidFill>
              </a:rPr>
              <a:t> 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things </a:t>
            </a:r>
            <a:r>
              <a:rPr lang="en-US" altLang="en-US" sz="3400" i="1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happen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good people, 8  – Job; Daniel </a:t>
            </a:r>
          </a:p>
          <a:p>
            <a:pPr marL="0" indent="0" defTabSz="509588">
              <a:spcAft>
                <a:spcPts val="600"/>
              </a:spcAft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things </a:t>
            </a:r>
            <a:r>
              <a:rPr lang="en-US" altLang="en-US" sz="3400" i="1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good people,   	17</a:t>
            </a:r>
          </a:p>
          <a:p>
            <a:pPr marL="0" indent="0" defTabSz="509588"/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Bad things </a:t>
            </a:r>
            <a:r>
              <a:rPr lang="en-US" altLang="en-US" sz="3400" i="1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our heart on 	heaven, 17 – 1 Tim.6:12, 19</a:t>
            </a:r>
          </a:p>
        </p:txBody>
      </p:sp>
    </p:spTree>
    <p:extLst>
      <p:ext uri="{BB962C8B-B14F-4D97-AF65-F5344CB8AC3E}">
        <p14:creationId xmlns="" xmlns:p14="http://schemas.microsoft.com/office/powerpoint/2010/main" val="13010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84E06370-1685-494E-8135-469AD3E16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990" y="304800"/>
            <a:ext cx="8382000" cy="1295400"/>
          </a:xfrm>
          <a:effectLst/>
        </p:spPr>
        <p:txBody>
          <a:bodyPr/>
          <a:lstStyle/>
          <a:p>
            <a:pPr marL="465138" indent="-465138" algn="l"/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cares, 1 Pt.5:7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E79A9933-8FB4-4A8E-801B-BE12DF8F7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990" y="1570220"/>
            <a:ext cx="8382000" cy="4419600"/>
          </a:xfrm>
        </p:spPr>
        <p:txBody>
          <a:bodyPr/>
          <a:lstStyle/>
          <a:p>
            <a:pPr marL="465138" indent="-465138">
              <a:spcAft>
                <a:spcPts val="600"/>
              </a:spcAft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Real question: Why do good things happen to bad people?  (Ro.5:6-8)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6B63FC-E307-4C00-AC61-3E3D58E18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88963"/>
            <a:ext cx="6858000" cy="935037"/>
          </a:xfrm>
          <a:solidFill>
            <a:schemeClr val="tx1"/>
          </a:solidFill>
          <a:ln>
            <a:solidFill>
              <a:srgbClr val="FFFF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 Old Problem</a:t>
            </a:r>
          </a:p>
        </p:txBody>
      </p:sp>
    </p:spTree>
    <p:extLst>
      <p:ext uri="{BB962C8B-B14F-4D97-AF65-F5344CB8AC3E}">
        <p14:creationId xmlns="" xmlns:p14="http://schemas.microsoft.com/office/powerpoint/2010/main" val="15558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E3E7D2CC-BA60-4C2B-9CC1-701D3B68D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  <a:effectLst/>
        </p:spPr>
        <p:txBody>
          <a:bodyPr/>
          <a:lstStyle/>
          <a:p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73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BFDE455E-D11A-4556-AA2C-7340DCD60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  <a:effectLst/>
        </p:spPr>
        <p:txBody>
          <a:bodyPr/>
          <a:lstStyle/>
          <a:p>
            <a:pPr marL="0" indent="0" algn="ctr">
              <a:spcAft>
                <a:spcPts val="600"/>
              </a:spcAft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that describe the wicked...</a:t>
            </a:r>
          </a:p>
          <a:p>
            <a:pPr marL="0" indent="0">
              <a:spcAft>
                <a:spcPts val="6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Prosper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3, 7</a:t>
            </a:r>
          </a:p>
          <a:p>
            <a:pPr marL="0" indent="0">
              <a:spcAft>
                <a:spcPts val="6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Pain-free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</a:t>
            </a:r>
          </a:p>
          <a:p>
            <a:pPr marL="0" indent="0">
              <a:spcAft>
                <a:spcPts val="6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Peaceful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5, 12</a:t>
            </a:r>
          </a:p>
          <a:p>
            <a:pPr marL="0" indent="0">
              <a:spcAft>
                <a:spcPts val="6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4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Proud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6</a:t>
            </a:r>
          </a:p>
          <a:p>
            <a:pPr marL="0" indent="0"/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Pitiless,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</a:t>
            </a:r>
          </a:p>
          <a:p>
            <a:pPr marL="0" indent="0"/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Profane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8-11</a:t>
            </a:r>
          </a:p>
          <a:p>
            <a:pPr marL="0" indent="0"/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/>
            <a:endParaRPr lang="en-US" alt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6B63FC-E307-4C00-AC61-3E3D58E18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990" y="588963"/>
            <a:ext cx="6858000" cy="477837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 Old Problem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2F6E35F8-F00F-4D0B-93FC-E7F9C719A7DB}"/>
              </a:ext>
            </a:extLst>
          </p:cNvPr>
          <p:cNvSpPr txBox="1">
            <a:spLocks/>
          </p:cNvSpPr>
          <p:nvPr/>
        </p:nvSpPr>
        <p:spPr bwMode="auto">
          <a:xfrm>
            <a:off x="1157990" y="1219200"/>
            <a:ext cx="6858000" cy="93503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New Perspective</a:t>
            </a:r>
          </a:p>
        </p:txBody>
      </p:sp>
    </p:spTree>
    <p:extLst>
      <p:ext uri="{BB962C8B-B14F-4D97-AF65-F5344CB8AC3E}">
        <p14:creationId xmlns="" xmlns:p14="http://schemas.microsoft.com/office/powerpoint/2010/main" val="34347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D15ABAD8-30D0-46F3-B89D-23BAC28ED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40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Ps.73:13-16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9AAC0389-0EA0-4D48-A836-CFBACE868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Sanctuary of God, 17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of the wicked, 17</a:t>
            </a:r>
          </a:p>
          <a:p>
            <a:pPr marL="793750" lvl="1" indent="-393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‘Rest of the story’ is out of this world</a:t>
            </a:r>
          </a:p>
          <a:p>
            <a:pPr marL="793750" lvl="1" indent="-393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18-20 – a passing dream</a:t>
            </a:r>
          </a:p>
          <a:p>
            <a:pPr marL="609600" indent="-609600"/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6B63FC-E307-4C00-AC61-3E3D58E18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990" y="588963"/>
            <a:ext cx="6858000" cy="477837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 Old Problem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2F6E35F8-F00F-4D0B-93FC-E7F9C719A7DB}"/>
              </a:ext>
            </a:extLst>
          </p:cNvPr>
          <p:cNvSpPr txBox="1">
            <a:spLocks/>
          </p:cNvSpPr>
          <p:nvPr/>
        </p:nvSpPr>
        <p:spPr bwMode="auto">
          <a:xfrm>
            <a:off x="1157990" y="1828800"/>
            <a:ext cx="6858000" cy="13716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Lessons From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People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C743F1CD-AF93-4E69-8B74-C118D2F733E4}"/>
              </a:ext>
            </a:extLst>
          </p:cNvPr>
          <p:cNvSpPr txBox="1">
            <a:spLocks/>
          </p:cNvSpPr>
          <p:nvPr/>
        </p:nvSpPr>
        <p:spPr bwMode="auto">
          <a:xfrm>
            <a:off x="1157990" y="1198563"/>
            <a:ext cx="6858000" cy="4778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New Perspective</a:t>
            </a:r>
          </a:p>
        </p:txBody>
      </p:sp>
    </p:spTree>
    <p:extLst>
      <p:ext uri="{BB962C8B-B14F-4D97-AF65-F5344CB8AC3E}">
        <p14:creationId xmlns="" xmlns:p14="http://schemas.microsoft.com/office/powerpoint/2010/main" val="3946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37B92C06-3793-4ACB-9598-323F8D495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790" y="228600"/>
            <a:ext cx="7772400" cy="685800"/>
          </a:xfrm>
          <a:effectLst/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73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9C13F79A-2FBF-4F90-883B-0C77DB9C0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190" y="1066800"/>
            <a:ext cx="8229600" cy="5105400"/>
          </a:xfrm>
        </p:spPr>
        <p:txBody>
          <a:bodyPr/>
          <a:lstStyle/>
          <a:p>
            <a:pPr marL="609600" indent="-609600"/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things </a:t>
            </a:r>
            <a:r>
              <a:rPr lang="en-US" altLang="en-US" sz="34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happen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them, 3</a:t>
            </a:r>
          </a:p>
          <a:p>
            <a:pPr marL="990600" lvl="1" indent="-533400">
              <a:spcAft>
                <a:spcPts val="600"/>
              </a:spcAft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Mt.5:45</a:t>
            </a:r>
          </a:p>
          <a:p>
            <a:pPr marL="57150" indent="0"/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things </a:t>
            </a:r>
            <a:r>
              <a:rPr lang="en-US" altLang="en-US" sz="34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them, 3, 4-6</a:t>
            </a:r>
          </a:p>
          <a:p>
            <a:pPr marL="990600" lvl="1" indent="-533400">
              <a:spcAft>
                <a:spcPts val="600"/>
              </a:spcAft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Lk.16; Mk.6</a:t>
            </a:r>
          </a:p>
          <a:p>
            <a:pPr marL="609600" indent="-609600"/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things </a:t>
            </a:r>
            <a:r>
              <a:rPr lang="en-US" altLang="en-US" sz="3400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their heart to this world, 12.</a:t>
            </a:r>
          </a:p>
          <a:p>
            <a:pPr marL="990600" lvl="1" indent="-533400"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Mt.13:22; Mt.19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6B63FC-E307-4C00-AC61-3E3D58E18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990" y="588963"/>
            <a:ext cx="6858000" cy="477837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An Old Problem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2F6E35F8-F00F-4D0B-93FC-E7F9C719A7DB}"/>
              </a:ext>
            </a:extLst>
          </p:cNvPr>
          <p:cNvSpPr txBox="1">
            <a:spLocks/>
          </p:cNvSpPr>
          <p:nvPr/>
        </p:nvSpPr>
        <p:spPr bwMode="auto">
          <a:xfrm>
            <a:off x="1157990" y="2438400"/>
            <a:ext cx="6858000" cy="93503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Lessons For Good People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C743F1CD-AF93-4E69-8B74-C118D2F733E4}"/>
              </a:ext>
            </a:extLst>
          </p:cNvPr>
          <p:cNvSpPr txBox="1">
            <a:spLocks/>
          </p:cNvSpPr>
          <p:nvPr/>
        </p:nvSpPr>
        <p:spPr bwMode="auto">
          <a:xfrm>
            <a:off x="1157990" y="1198563"/>
            <a:ext cx="6858000" cy="4778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New Perspective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6FCD7879-0F68-4D72-A787-5C0CAA97A59B}"/>
              </a:ext>
            </a:extLst>
          </p:cNvPr>
          <p:cNvSpPr txBox="1">
            <a:spLocks/>
          </p:cNvSpPr>
          <p:nvPr/>
        </p:nvSpPr>
        <p:spPr bwMode="auto">
          <a:xfrm>
            <a:off x="1157990" y="1808163"/>
            <a:ext cx="6858000" cy="4778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CCFFFF"/>
                </a:solidFill>
                <a:latin typeface="Bauhaus 93" panose="04030905020B02020C02" pitchFamily="82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Lessons From Bad People</a:t>
            </a:r>
          </a:p>
        </p:txBody>
      </p:sp>
    </p:spTree>
    <p:extLst>
      <p:ext uri="{BB962C8B-B14F-4D97-AF65-F5344CB8AC3E}">
        <p14:creationId xmlns="" xmlns:p14="http://schemas.microsoft.com/office/powerpoint/2010/main" val="91903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AF72A74D-25DB-4A7C-957E-20555199F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effectLst/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73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3045894F-C383-497D-8A44-6DDB1A8DA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190" y="1066800"/>
            <a:ext cx="8229600" cy="5486400"/>
          </a:xfrm>
        </p:spPr>
        <p:txBody>
          <a:bodyPr/>
          <a:lstStyle/>
          <a:p>
            <a:pPr marL="609600" indent="-609600">
              <a:spcAft>
                <a:spcPts val="600"/>
              </a:spcAft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800" b="1" dirty="0">
                <a:solidFill>
                  <a:srgbClr val="FFFF00"/>
                </a:solidFill>
              </a:rPr>
              <a:t> 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things </a:t>
            </a:r>
            <a:r>
              <a:rPr lang="en-US" altLang="en-US" sz="3400" i="1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happen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good people, 8  – Job; Daniel </a:t>
            </a:r>
          </a:p>
          <a:p>
            <a:pPr marL="0" indent="0" defTabSz="509588">
              <a:spcAft>
                <a:spcPts val="600"/>
              </a:spcAft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things </a:t>
            </a:r>
            <a:r>
              <a:rPr lang="en-US" altLang="en-US" sz="3400" i="1" dirty="0">
                <a:solidFill>
                  <a:srgbClr val="FFFF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good people, 17   </a:t>
            </a:r>
          </a:p>
          <a:p>
            <a:pPr marL="857250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Affliction is wake-up call</a:t>
            </a:r>
          </a:p>
          <a:p>
            <a:pPr marL="857250" lvl="1" indent="-287338"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Bitter medicine can save a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Bauhaus 93"/>
        <a:ea typeface=""/>
        <a:cs typeface=""/>
      </a:majorFont>
      <a:minorFont>
        <a:latin typeface="Charco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413</Words>
  <Application>Microsoft Office PowerPoint</Application>
  <PresentationFormat>On-screen Show (4:3)</PresentationFormat>
  <Paragraphs>65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 Presentation</vt:lpstr>
      <vt:lpstr>1_Default Design</vt:lpstr>
      <vt:lpstr>Slide 1</vt:lpstr>
      <vt:lpstr>I. An Old Problem</vt:lpstr>
      <vt:lpstr>Psalm 73</vt:lpstr>
      <vt:lpstr>I. An Old Problem</vt:lpstr>
      <vt:lpstr>Ps.73:13-16</vt:lpstr>
      <vt:lpstr>I. An Old Problem</vt:lpstr>
      <vt:lpstr>Psalm 73</vt:lpstr>
      <vt:lpstr>I. An Old Problem</vt:lpstr>
      <vt:lpstr>Psalm 73</vt:lpstr>
      <vt:lpstr>Ro.5 – </vt:lpstr>
      <vt:lpstr>Ro.5:3-5, spiritual growth</vt:lpstr>
      <vt:lpstr>2 Co.12:1-9, revelation</vt:lpstr>
      <vt:lpstr>Psalm 73</vt:lpstr>
      <vt:lpstr>1. God cares, 1 Pt.5:7 </vt:lpstr>
    </vt:vector>
  </TitlesOfParts>
  <Company>閈]狴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Matt Duggin</dc:creator>
  <cp:lastModifiedBy>church of Christ</cp:lastModifiedBy>
  <cp:revision>55</cp:revision>
  <dcterms:created xsi:type="dcterms:W3CDTF">2007-01-22T12:37:14Z</dcterms:created>
  <dcterms:modified xsi:type="dcterms:W3CDTF">2017-12-04T01:38:32Z</dcterms:modified>
</cp:coreProperties>
</file>