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86" r:id="rId4"/>
    <p:sldId id="287" r:id="rId5"/>
    <p:sldId id="280" r:id="rId6"/>
    <p:sldId id="281" r:id="rId7"/>
    <p:sldId id="289" r:id="rId8"/>
    <p:sldId id="292" r:id="rId9"/>
    <p:sldId id="265" r:id="rId10"/>
    <p:sldId id="293" r:id="rId11"/>
    <p:sldId id="294" r:id="rId12"/>
    <p:sldId id="270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66FF33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06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0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433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324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59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578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60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57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1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632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60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375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7231" y="1371600"/>
            <a:ext cx="5839519" cy="1470025"/>
          </a:xfrm>
          <a:solidFill>
            <a:schemeClr val="tx1"/>
          </a:solidFill>
          <a:ln w="3175">
            <a:solidFill>
              <a:srgbClr val="FFFF00"/>
            </a:solidFill>
          </a:ln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omic Sans MS" panose="030F0702030302020204" pitchFamily="66" charset="0"/>
              </a:rPr>
              <a:t>Time Flies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1074" y="3124200"/>
            <a:ext cx="4371832" cy="892176"/>
          </a:xfrm>
          <a:solidFill>
            <a:schemeClr val="accent4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Psalm 90</a:t>
            </a:r>
          </a:p>
        </p:txBody>
      </p:sp>
    </p:spTree>
    <p:extLst>
      <p:ext uri="{BB962C8B-B14F-4D97-AF65-F5344CB8AC3E}">
        <p14:creationId xmlns="" xmlns:p14="http://schemas.microsoft.com/office/powerpoint/2010/main" val="251649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2190" y="122904"/>
            <a:ext cx="8229600" cy="63246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our wisdom</a:t>
            </a:r>
            <a:r>
              <a:rPr lang="en-US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(12)</a:t>
            </a:r>
            <a:endParaRPr lang="en-US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Don’t touch hot stove…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Don’t stick ice pick in electrical outlet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Don’t play in street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AVOID SIN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Evil desires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Idolatry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Immorality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Trying God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Complain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224C350-DA56-487C-9FB1-0C79C9E89748}"/>
              </a:ext>
            </a:extLst>
          </p:cNvPr>
          <p:cNvSpPr/>
          <p:nvPr/>
        </p:nvSpPr>
        <p:spPr>
          <a:xfrm>
            <a:off x="4419600" y="3581400"/>
            <a:ext cx="4038600" cy="274320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</a:rPr>
              <a:t>Five blessings,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1 Co.10:1-4…</a:t>
            </a:r>
          </a:p>
          <a:p>
            <a:pPr algn="ctr"/>
            <a:r>
              <a:rPr lang="en-US" sz="3200" dirty="0">
                <a:solidFill>
                  <a:srgbClr val="FFFFCC"/>
                </a:solidFill>
              </a:rPr>
              <a:t>answered with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rgbClr val="FFFF00"/>
                </a:solidFill>
              </a:rPr>
              <a:t>Five blemishes,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/>
              <a:t>1 Co.10:5-10</a:t>
            </a:r>
          </a:p>
        </p:txBody>
      </p:sp>
    </p:spTree>
    <p:extLst>
      <p:ext uri="{BB962C8B-B14F-4D97-AF65-F5344CB8AC3E}">
        <p14:creationId xmlns="" xmlns:p14="http://schemas.microsoft.com/office/powerpoint/2010/main" val="379389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2190" y="122904"/>
            <a:ext cx="8229600" cy="6324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God is our wisdom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(12)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our hope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(13)</a:t>
            </a:r>
            <a:endParaRPr lang="en-US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 catacomb inscriptions –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224C350-DA56-487C-9FB1-0C79C9E89748}"/>
              </a:ext>
            </a:extLst>
          </p:cNvPr>
          <p:cNvSpPr/>
          <p:nvPr/>
        </p:nvSpPr>
        <p:spPr>
          <a:xfrm>
            <a:off x="1001556" y="1996877"/>
            <a:ext cx="7154628" cy="1279723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</a:rPr>
              <a:t>‘Gordian, the courier from Gaul, strangled for the faith.  Rests in peace’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31516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2190" y="122904"/>
            <a:ext cx="8229600" cy="6324600"/>
          </a:xfrm>
        </p:spPr>
        <p:txBody>
          <a:bodyPr/>
          <a:lstStyle/>
          <a:p>
            <a:pPr marL="457200" indent="-457200" algn="ctr">
              <a:spcBef>
                <a:spcPts val="576"/>
              </a:spcBef>
              <a:spcAft>
                <a:spcPts val="600"/>
              </a:spcAft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our wisdom (12)</a:t>
            </a:r>
          </a:p>
          <a:p>
            <a:pPr marL="457200" indent="-457200" algn="ctr">
              <a:spcBef>
                <a:spcPts val="576"/>
              </a:spcBef>
              <a:spcAft>
                <a:spcPts val="600"/>
              </a:spcAft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our hope (13)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our stability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(14-15)</a:t>
            </a:r>
            <a:endParaRPr lang="en-US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Worry usually distracts in two ways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PAST.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Isa.38:8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FUTURE.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Mt.6:34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burdens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rules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48390" y="3048000"/>
            <a:ext cx="2590800" cy="144780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/>
              <a:t>Rich man’s money?</a:t>
            </a:r>
          </a:p>
        </p:txBody>
      </p:sp>
      <p:sp>
        <p:nvSpPr>
          <p:cNvPr id="9" name="Rectangle 8"/>
          <p:cNvSpPr/>
          <p:nvPr/>
        </p:nvSpPr>
        <p:spPr>
          <a:xfrm>
            <a:off x="3291590" y="3048000"/>
            <a:ext cx="2590800" cy="144780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/>
              <a:t>Scientist’s knowledge?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34790" y="3048000"/>
            <a:ext cx="2590800" cy="144780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/>
              <a:t>Politician’s power?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0726406-5E77-48B8-AAD9-BCDCE79F241F}"/>
              </a:ext>
            </a:extLst>
          </p:cNvPr>
          <p:cNvSpPr/>
          <p:nvPr/>
        </p:nvSpPr>
        <p:spPr>
          <a:xfrm>
            <a:off x="4953000" y="5504505"/>
            <a:ext cx="2590800" cy="89897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/>
              <a:t>Phil.3:13</a:t>
            </a:r>
          </a:p>
        </p:txBody>
      </p:sp>
    </p:spTree>
    <p:extLst>
      <p:ext uri="{BB962C8B-B14F-4D97-AF65-F5344CB8AC3E}">
        <p14:creationId xmlns="" xmlns:p14="http://schemas.microsoft.com/office/powerpoint/2010/main" val="282660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240" y="122904"/>
            <a:ext cx="8367010" cy="6324600"/>
          </a:xfrm>
        </p:spPr>
        <p:txBody>
          <a:bodyPr/>
          <a:lstStyle/>
          <a:p>
            <a:pPr marL="457200" indent="-457200" algn="ctr">
              <a:spcBef>
                <a:spcPts val="576"/>
              </a:spcBef>
              <a:spcAft>
                <a:spcPts val="600"/>
              </a:spcAft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our wisdom (12)</a:t>
            </a:r>
          </a:p>
          <a:p>
            <a:pPr marL="457200" indent="-457200" algn="ctr">
              <a:spcBef>
                <a:spcPts val="576"/>
              </a:spcBef>
              <a:spcAft>
                <a:spcPts val="600"/>
              </a:spcAft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our hope (13)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our stability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(14-15)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our success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(16-17)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work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(16) -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Work of our hands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(17)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Beauty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[favor] of L</a:t>
            </a:r>
            <a:r>
              <a:rPr lang="en-US" sz="2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upon us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give permanence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works are permanent; with His blessing, so are ours.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Mt.6:33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Co.4:2</a:t>
            </a:r>
          </a:p>
        </p:txBody>
      </p:sp>
    </p:spTree>
    <p:extLst>
      <p:ext uri="{BB962C8B-B14F-4D97-AF65-F5344CB8AC3E}">
        <p14:creationId xmlns="" xmlns:p14="http://schemas.microsoft.com/office/powerpoint/2010/main" val="25649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1371600"/>
          </a:xfrm>
          <a:prstGeom prst="bevel">
            <a:avLst/>
          </a:prstGeom>
          <a:solidFill>
            <a:schemeClr val="tx1">
              <a:lumMod val="95000"/>
              <a:lumOff val="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Brevity Of Life</a:t>
            </a:r>
          </a:p>
        </p:txBody>
      </p:sp>
    </p:spTree>
    <p:extLst>
      <p:ext uri="{BB962C8B-B14F-4D97-AF65-F5344CB8AC3E}">
        <p14:creationId xmlns="" xmlns:p14="http://schemas.microsoft.com/office/powerpoint/2010/main" val="1859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42" y="0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 is short, 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442" y="838200"/>
            <a:ext cx="8229600" cy="5715000"/>
          </a:xfrm>
          <a:solidFill>
            <a:schemeClr val="tx1"/>
          </a:solidFill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A  </a:t>
            </a:r>
            <a:r>
              <a:rPr lang="en-US" dirty="0">
                <a:solidFill>
                  <a:srgbClr val="FFFF00"/>
                </a:solidFill>
              </a:rPr>
              <a:t>LORD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B  You have been our dwelling place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	C  </a:t>
            </a:r>
            <a:r>
              <a:rPr lang="en-US" sz="3400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all generations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		D  </a:t>
            </a:r>
            <a:r>
              <a:rPr lang="en-US" i="1" dirty="0">
                <a:solidFill>
                  <a:srgbClr val="66FF33"/>
                </a:solidFill>
              </a:rPr>
              <a:t>Before the mountains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			E  </a:t>
            </a:r>
            <a:r>
              <a:rPr lang="en-US" dirty="0">
                <a:solidFill>
                  <a:srgbClr val="CCFFFF"/>
                </a:solidFill>
              </a:rPr>
              <a:t>Were brought forth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			E’ </a:t>
            </a:r>
            <a:r>
              <a:rPr lang="en-US" dirty="0">
                <a:solidFill>
                  <a:srgbClr val="CCFFFF"/>
                </a:solidFill>
              </a:rPr>
              <a:t>Or ever You had formed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		D’ </a:t>
            </a:r>
            <a:r>
              <a:rPr lang="en-US" i="1" dirty="0">
                <a:solidFill>
                  <a:srgbClr val="66FF33"/>
                </a:solidFill>
              </a:rPr>
              <a:t>The earth and the world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	C’  </a:t>
            </a:r>
            <a:r>
              <a:rPr lang="en-US" sz="3400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from everlasting to </a:t>
            </a:r>
            <a:r>
              <a:rPr lang="en-US" sz="3400" dirty="0" err="1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everlast</a:t>
            </a:r>
            <a:r>
              <a:rPr lang="en-US" sz="3400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	B’ You are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A’  </a:t>
            </a:r>
            <a:r>
              <a:rPr lang="en-US" dirty="0">
                <a:solidFill>
                  <a:srgbClr val="FFFF00"/>
                </a:solidFill>
              </a:rPr>
              <a:t>GOD</a:t>
            </a:r>
          </a:p>
        </p:txBody>
      </p:sp>
    </p:spTree>
    <p:extLst>
      <p:ext uri="{BB962C8B-B14F-4D97-AF65-F5344CB8AC3E}">
        <p14:creationId xmlns="" xmlns:p14="http://schemas.microsoft.com/office/powerpoint/2010/main" val="36125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2" y="152400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Destruction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9906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‘Return’ echoes Gn.3:19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0044" y="1022556"/>
            <a:ext cx="7696200" cy="133964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bg1"/>
                </a:solidFill>
              </a:rPr>
              <a:t>Dust: pulverized.  (Intensive)</a:t>
            </a:r>
          </a:p>
          <a:p>
            <a:pPr algn="ctr"/>
            <a:r>
              <a:rPr lang="en-US" sz="3500" dirty="0">
                <a:solidFill>
                  <a:schemeClr val="bg1"/>
                </a:solidFill>
              </a:rPr>
              <a:t>Another generation takes his place.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9914" y="3200400"/>
            <a:ext cx="7420896" cy="2133600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In the sweat of your face you shall eat bread  Till you </a:t>
            </a:r>
            <a:r>
              <a:rPr lang="en-US" sz="3200" u="sng" dirty="0">
                <a:solidFill>
                  <a:schemeClr val="bg1"/>
                </a:solidFill>
              </a:rPr>
              <a:t>return</a:t>
            </a:r>
            <a:r>
              <a:rPr lang="en-US" sz="3200" dirty="0">
                <a:solidFill>
                  <a:schemeClr val="bg1"/>
                </a:solidFill>
              </a:rPr>
              <a:t> to the ground,  For out of it you were taken;  For dust you </a:t>
            </a:r>
            <a:r>
              <a:rPr lang="en-US" sz="3200" i="1" dirty="0">
                <a:solidFill>
                  <a:schemeClr val="bg1"/>
                </a:solidFill>
              </a:rPr>
              <a:t>are,  </a:t>
            </a:r>
            <a:r>
              <a:rPr lang="en-US" sz="3200" dirty="0">
                <a:solidFill>
                  <a:schemeClr val="bg1"/>
                </a:solidFill>
              </a:rPr>
              <a:t>And to dust you shall </a:t>
            </a:r>
            <a:r>
              <a:rPr lang="en-US" sz="3200" u="sng" dirty="0">
                <a:solidFill>
                  <a:schemeClr val="bg1"/>
                </a:solidFill>
              </a:rPr>
              <a:t>return</a:t>
            </a:r>
          </a:p>
        </p:txBody>
      </p:sp>
    </p:spTree>
    <p:extLst>
      <p:ext uri="{BB962C8B-B14F-4D97-AF65-F5344CB8AC3E}">
        <p14:creationId xmlns="" xmlns:p14="http://schemas.microsoft.com/office/powerpoint/2010/main" val="109424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42" y="1524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flew!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442" y="1143000"/>
            <a:ext cx="8229600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1000 years…like yesterday 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a watch in the night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Whoosh! (5-6)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Flood… Mt.24:39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Sleep… (v.4)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Grass…  Ps.129:6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CF3DF0D-D6F1-417D-A30F-6EE8366E2B96}"/>
              </a:ext>
            </a:extLst>
          </p:cNvPr>
          <p:cNvSpPr/>
          <p:nvPr/>
        </p:nvSpPr>
        <p:spPr>
          <a:xfrm>
            <a:off x="853190" y="2438400"/>
            <a:ext cx="7467600" cy="69272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fontAlgn="base">
              <a:spcBef>
                <a:spcPct val="20000"/>
              </a:spcBef>
              <a:spcAft>
                <a:spcPts val="600"/>
              </a:spcAft>
            </a:pPr>
            <a:r>
              <a:rPr lang="en-US" sz="32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‘Time flies never to be recalled’ </a:t>
            </a:r>
            <a:r>
              <a:rPr lang="en-US" sz="2400" kern="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Virgil</a:t>
            </a:r>
            <a:r>
              <a:rPr lang="en-US" sz="2800" kern="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9953F26-1D02-4DA6-BCBE-5992CC6635D4}"/>
              </a:ext>
            </a:extLst>
          </p:cNvPr>
          <p:cNvSpPr/>
          <p:nvPr/>
        </p:nvSpPr>
        <p:spPr>
          <a:xfrm>
            <a:off x="5047943" y="4114800"/>
            <a:ext cx="3224124" cy="160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fontAlgn="base">
              <a:spcBef>
                <a:spcPct val="20000"/>
              </a:spcBef>
              <a:spcAft>
                <a:spcPts val="600"/>
              </a:spcAft>
            </a:pPr>
            <a:r>
              <a:rPr lang="en-US" sz="32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are</a:t>
            </a:r>
            <a:br>
              <a:rPr lang="en-US" sz="32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endangered</a:t>
            </a:r>
            <a:br>
              <a:rPr lang="en-US" sz="32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species</a:t>
            </a:r>
            <a:endParaRPr lang="en-US" sz="2800" kern="0" dirty="0">
              <a:solidFill>
                <a:srgbClr val="FF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611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90" y="111177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Before You (7-9)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442" y="10668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a sigh.  Job 14:1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I’ll fly away (10)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70 / 80 years . . .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0" y="3200400"/>
            <a:ext cx="6415548" cy="114300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ts val="600"/>
              </a:spcAft>
            </a:pPr>
            <a:r>
              <a:rPr lang="en-US" sz="3200" kern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boast of quantity,</a:t>
            </a:r>
            <a:br>
              <a:rPr lang="en-US" sz="3200" kern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necessarily quality, of life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3077EFF-C7FD-46CC-8BC3-999CA472F630}"/>
              </a:ext>
            </a:extLst>
          </p:cNvPr>
          <p:cNvSpPr/>
          <p:nvPr/>
        </p:nvSpPr>
        <p:spPr>
          <a:xfrm>
            <a:off x="2169327" y="4495800"/>
            <a:ext cx="4820095" cy="114300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</a:pPr>
            <a:r>
              <a:rPr lang="en-US" sz="3200" kern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Methuselah</a:t>
            </a:r>
          </a:p>
          <a:p>
            <a:pPr lvl="0" algn="ctr" fontAlgn="base">
              <a:spcBef>
                <a:spcPct val="20000"/>
              </a:spcBef>
              <a:spcAft>
                <a:spcPts val="600"/>
              </a:spcAft>
            </a:pPr>
            <a:r>
              <a:rPr lang="en-US" sz="3200" kern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2017-484 = 1533</a:t>
            </a:r>
          </a:p>
        </p:txBody>
      </p:sp>
    </p:spTree>
    <p:extLst>
      <p:ext uri="{BB962C8B-B14F-4D97-AF65-F5344CB8AC3E}">
        <p14:creationId xmlns="" xmlns:p14="http://schemas.microsoft.com/office/powerpoint/2010/main" val="119472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42" y="1524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the most of life (11-12a)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244" y="990600"/>
            <a:ext cx="8320548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i="1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 us to number our days</a:t>
            </a: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number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stars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sand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number our days: realize how few they are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70 years: 365 days x 70 = 25,550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7663F76-9CC9-4BFF-9DF3-CEC30997621B}"/>
              </a:ext>
            </a:extLst>
          </p:cNvPr>
          <p:cNvSpPr/>
          <p:nvPr/>
        </p:nvSpPr>
        <p:spPr>
          <a:xfrm>
            <a:off x="1550440" y="4191000"/>
            <a:ext cx="6045620" cy="1143000"/>
          </a:xfrm>
          <a:prstGeom prst="rect">
            <a:avLst/>
          </a:prstGeom>
          <a:solidFill>
            <a:schemeClr val="tx1"/>
          </a:solidFill>
          <a:ln w="3175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‘Time flies.  It’s up to you</a:t>
            </a:r>
            <a:br>
              <a:rPr lang="en-US" sz="3200" dirty="0"/>
            </a:br>
            <a:r>
              <a:rPr lang="en-US" sz="3200" dirty="0"/>
              <a:t>to be the navigator.’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46327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42" y="152400"/>
            <a:ext cx="8229600" cy="9906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procrastinate (12b)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244" y="1066800"/>
            <a:ext cx="8320548" cy="5257800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Ps.39:4, frail: transient; fleeting life  </a:t>
            </a:r>
          </a:p>
          <a:p>
            <a:pPr>
              <a:spcAft>
                <a:spcPts val="7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Ps.39:5, handbreadth . . . vapor</a:t>
            </a:r>
          </a:p>
          <a:p>
            <a:pPr lvl="1">
              <a:spcAft>
                <a:spcPts val="7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Sm.20:3, a step</a:t>
            </a:r>
          </a:p>
          <a:p>
            <a:pPr lvl="1">
              <a:spcAft>
                <a:spcPts val="7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Ac.24:25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Pr.27:1, boast about tomorrow?</a:t>
            </a:r>
          </a:p>
          <a:p>
            <a:pPr lvl="1"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739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533400"/>
          </a:xfrm>
          <a:prstGeom prst="bevel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Brevity Of Life</a:t>
            </a:r>
          </a:p>
        </p:txBody>
      </p:sp>
      <p:sp>
        <p:nvSpPr>
          <p:cNvPr id="3" name="Bevel 2"/>
          <p:cNvSpPr/>
          <p:nvPr/>
        </p:nvSpPr>
        <p:spPr>
          <a:xfrm>
            <a:off x="1098756" y="1447800"/>
            <a:ext cx="6921912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Bounty Of Life</a:t>
            </a:r>
          </a:p>
        </p:txBody>
      </p:sp>
    </p:spTree>
    <p:extLst>
      <p:ext uri="{BB962C8B-B14F-4D97-AF65-F5344CB8AC3E}">
        <p14:creationId xmlns="" xmlns:p14="http://schemas.microsoft.com/office/powerpoint/2010/main" val="21695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</TotalTime>
  <Words>442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2_Default Design</vt:lpstr>
      <vt:lpstr>Time Flies</vt:lpstr>
      <vt:lpstr>Slide 2</vt:lpstr>
      <vt:lpstr>Life is short, 1-2</vt:lpstr>
      <vt:lpstr>Destruction (3)</vt:lpstr>
      <vt:lpstr>It flew! (4)</vt:lpstr>
      <vt:lpstr>Before You (7-9)</vt:lpstr>
      <vt:lpstr>Make the most of life (11-12a)</vt:lpstr>
      <vt:lpstr>Do not procrastinate (12b)</vt:lpstr>
      <vt:lpstr>Slide 9</vt:lpstr>
      <vt:lpstr>                </vt:lpstr>
      <vt:lpstr>                </vt:lpstr>
      <vt:lpstr>                </vt:lpstr>
      <vt:lpstr>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Owner</dc:creator>
  <cp:lastModifiedBy>church of Christ</cp:lastModifiedBy>
  <cp:revision>130</cp:revision>
  <dcterms:created xsi:type="dcterms:W3CDTF">2016-03-24T21:17:00Z</dcterms:created>
  <dcterms:modified xsi:type="dcterms:W3CDTF">2017-12-18T01:31:23Z</dcterms:modified>
</cp:coreProperties>
</file>