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392" r:id="rId4"/>
    <p:sldId id="390" r:id="rId5"/>
    <p:sldId id="393" r:id="rId6"/>
    <p:sldId id="394" r:id="rId7"/>
    <p:sldId id="399" r:id="rId8"/>
    <p:sldId id="400" r:id="rId9"/>
    <p:sldId id="401" r:id="rId10"/>
    <p:sldId id="402" r:id="rId11"/>
    <p:sldId id="398" r:id="rId12"/>
    <p:sldId id="404" r:id="rId13"/>
    <p:sldId id="403" r:id="rId14"/>
    <p:sldId id="405" r:id="rId15"/>
    <p:sldId id="40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1"/>
    <a:srgbClr val="E82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681" autoAdjust="0"/>
    <p:restoredTop sz="94593"/>
  </p:normalViewPr>
  <p:slideViewPr>
    <p:cSldViewPr snapToGrid="0" snapToObjects="1">
      <p:cViewPr varScale="1">
        <p:scale>
          <a:sx n="102" d="100"/>
          <a:sy n="102" d="100"/>
        </p:scale>
        <p:origin x="15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DB75E-F0EE-844A-A8C0-845409B6E79D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B387C-E611-D14A-A327-C7A429C0AF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0AAD2-94CC-C748-B6C0-632135EFF529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CB43D-8DC6-D940-8F85-44DF3078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46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CB43D-8DC6-D940-8F85-44DF3078A1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7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A344B-5038-2746-A576-58F8AD6141BA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33D970-ADAC-C048-AFDB-725A1B96E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A344B-5038-2746-A576-58F8AD6141BA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33D970-ADAC-C048-AFDB-725A1B96E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A344B-5038-2746-A576-58F8AD6141BA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33D970-ADAC-C048-AFDB-725A1B96E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A344B-5038-2746-A576-58F8AD6141BA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33D970-ADAC-C048-AFDB-725A1B96E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A344B-5038-2746-A576-58F8AD6141BA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33D970-ADAC-C048-AFDB-725A1B96E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A344B-5038-2746-A576-58F8AD6141BA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33D970-ADAC-C048-AFDB-725A1B96E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A344B-5038-2746-A576-58F8AD6141BA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33D970-ADAC-C048-AFDB-725A1B96E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A344B-5038-2746-A576-58F8AD6141BA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33D970-ADAC-C048-AFDB-725A1B96E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A344B-5038-2746-A576-58F8AD6141BA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33D970-ADAC-C048-AFDB-725A1B96E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A344B-5038-2746-A576-58F8AD6141BA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33D970-ADAC-C048-AFDB-725A1B96E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A344B-5038-2746-A576-58F8AD6141BA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33D970-ADAC-C048-AFDB-725A1B96E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43000"/>
            <a:ext cx="9144000" cy="571500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chemeClr val="bg1"/>
            </a:outerShdw>
          </a:effectLst>
          <a:latin typeface="Herculanum"/>
          <a:ea typeface="+mj-ea"/>
          <a:cs typeface="Herculanum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4400" b="0" i="0" kern="1200">
          <a:solidFill>
            <a:schemeClr val="bg1"/>
          </a:solidFill>
          <a:latin typeface="Doves Type"/>
          <a:ea typeface="+mn-ea"/>
          <a:cs typeface="Doves Type"/>
        </a:defRPr>
      </a:lvl1pPr>
      <a:lvl2pPr marL="454025" indent="3175" algn="l" defTabSz="457200" rtl="0" eaLnBrk="1" latinLnBrk="0" hangingPunct="1">
        <a:spcBef>
          <a:spcPct val="20000"/>
        </a:spcBef>
        <a:buFont typeface="Arial"/>
        <a:buNone/>
        <a:defRPr sz="4000" b="0" i="0" kern="1200">
          <a:solidFill>
            <a:schemeClr val="bg1"/>
          </a:solidFill>
          <a:latin typeface="Doves Type"/>
          <a:ea typeface="+mn-ea"/>
          <a:cs typeface="Doves Type"/>
        </a:defRPr>
      </a:lvl2pPr>
      <a:lvl3pPr marL="920750" indent="-6350" algn="l" defTabSz="457200" rtl="0" eaLnBrk="1" latinLnBrk="0" hangingPunct="1">
        <a:spcBef>
          <a:spcPct val="20000"/>
        </a:spcBef>
        <a:buFont typeface="Arial"/>
        <a:buNone/>
        <a:defRPr sz="3600" b="0" i="0" kern="1200">
          <a:solidFill>
            <a:schemeClr val="bg1"/>
          </a:solidFill>
          <a:latin typeface="Doves Type"/>
          <a:ea typeface="+mn-ea"/>
          <a:cs typeface="Doves Type"/>
        </a:defRPr>
      </a:lvl3pPr>
      <a:lvl4pPr marL="1373188" indent="-1588" algn="l" defTabSz="457200" rtl="0" eaLnBrk="1" latinLnBrk="0" hangingPunct="1">
        <a:spcBef>
          <a:spcPct val="20000"/>
        </a:spcBef>
        <a:buFont typeface="Arial"/>
        <a:buNone/>
        <a:defRPr sz="3200" b="0" i="0" kern="1200">
          <a:solidFill>
            <a:schemeClr val="bg1"/>
          </a:solidFill>
          <a:latin typeface="Doves Type"/>
          <a:ea typeface="+mn-ea"/>
          <a:cs typeface="Doves Type"/>
        </a:defRPr>
      </a:lvl4pPr>
      <a:lvl5pPr marL="1827213" indent="1588" algn="l" defTabSz="457200" rtl="0" eaLnBrk="1" latinLnBrk="0" hangingPunct="1">
        <a:spcBef>
          <a:spcPct val="20000"/>
        </a:spcBef>
        <a:buFont typeface="Arial"/>
        <a:buNone/>
        <a:defRPr sz="3200" b="0" i="0" kern="1200">
          <a:solidFill>
            <a:schemeClr val="bg1"/>
          </a:solidFill>
          <a:latin typeface="Doves Type"/>
          <a:ea typeface="+mn-ea"/>
          <a:cs typeface="Doves Typ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1147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Ezekiel 37:1-14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One is Beyond Saving</a:t>
            </a:r>
          </a:p>
          <a:p>
            <a:pPr lvl="1"/>
            <a:r>
              <a:rPr lang="en-US" dirty="0"/>
              <a:t>Jews </a:t>
            </a:r>
            <a:r>
              <a:rPr lang="mr-IN" dirty="0"/>
              <a:t>–</a:t>
            </a:r>
            <a:r>
              <a:rPr lang="en-US" dirty="0"/>
              <a:t> Killed Christ (Ac.2:23)</a:t>
            </a:r>
          </a:p>
          <a:p>
            <a:pPr lvl="1"/>
            <a:r>
              <a:rPr lang="en-US" dirty="0"/>
              <a:t>Peter </a:t>
            </a:r>
            <a:r>
              <a:rPr lang="mr-IN" dirty="0"/>
              <a:t>–</a:t>
            </a:r>
            <a:r>
              <a:rPr lang="en-US" dirty="0"/>
              <a:t> Denied Christ (Mt.26:74-75)</a:t>
            </a:r>
          </a:p>
          <a:p>
            <a:pPr lvl="1"/>
            <a:r>
              <a:rPr lang="en-US" dirty="0"/>
              <a:t>Paul </a:t>
            </a:r>
            <a:r>
              <a:rPr lang="mr-IN" dirty="0"/>
              <a:t>–</a:t>
            </a:r>
            <a:r>
              <a:rPr lang="en-US" dirty="0"/>
              <a:t> Murdered Christians (Ac.26:9-11)</a:t>
            </a:r>
          </a:p>
        </p:txBody>
      </p:sp>
    </p:spTree>
    <p:extLst>
      <p:ext uri="{BB962C8B-B14F-4D97-AF65-F5344CB8AC3E}">
        <p14:creationId xmlns:p14="http://schemas.microsoft.com/office/powerpoint/2010/main" val="207609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No One is Beyond Saving</a:t>
            </a:r>
          </a:p>
          <a:p>
            <a:r>
              <a:rPr lang="en-US" dirty="0"/>
              <a:t>God’s Word is Powerful </a:t>
            </a:r>
          </a:p>
        </p:txBody>
      </p:sp>
    </p:spTree>
    <p:extLst>
      <p:ext uri="{BB962C8B-B14F-4D97-AF65-F5344CB8AC3E}">
        <p14:creationId xmlns:p14="http://schemas.microsoft.com/office/powerpoint/2010/main" val="210277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232900" cy="5715001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No One is Beyond Saving</a:t>
            </a:r>
          </a:p>
          <a:p>
            <a:r>
              <a:rPr lang="en-US" dirty="0"/>
              <a:t>God’s Word is Powerful </a:t>
            </a:r>
            <a:r>
              <a:rPr lang="mr-IN" dirty="0"/>
              <a:t>–</a:t>
            </a:r>
            <a:r>
              <a:rPr lang="en-US" dirty="0"/>
              <a:t> Rom.1:16, Heb.4:12</a:t>
            </a:r>
          </a:p>
          <a:p>
            <a:pPr lvl="1"/>
            <a:r>
              <a:rPr lang="en-US" dirty="0"/>
              <a:t>See things as they really are: </a:t>
            </a:r>
          </a:p>
          <a:p>
            <a:pPr lvl="1"/>
            <a:r>
              <a:rPr lang="en-US" dirty="0"/>
              <a:t>Yourself (1,8, Ja.1:23)</a:t>
            </a:r>
          </a:p>
          <a:p>
            <a:pPr lvl="1"/>
            <a:r>
              <a:rPr lang="en-US" dirty="0"/>
              <a:t>The Lost (1-2, Ja.5:20)</a:t>
            </a:r>
          </a:p>
          <a:p>
            <a:pPr lvl="1"/>
            <a:r>
              <a:rPr lang="en-US" dirty="0"/>
              <a:t>God (3,7-10; Ac.17:26-27)</a:t>
            </a:r>
          </a:p>
          <a:p>
            <a:pPr lvl="1"/>
            <a:r>
              <a:rPr lang="en-US" dirty="0"/>
              <a:t>Your Purpose (10, Phil.3:12-14)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8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No One is Beyond Saving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God’s Word is Powerful</a:t>
            </a:r>
          </a:p>
          <a:p>
            <a:r>
              <a:rPr lang="en-US" dirty="0"/>
              <a:t>Life in God is the only life worth having</a:t>
            </a:r>
          </a:p>
          <a:p>
            <a:pPr lvl="1"/>
            <a:r>
              <a:rPr lang="en-US" dirty="0"/>
              <a:t>Ezk.8</a:t>
            </a:r>
          </a:p>
          <a:p>
            <a:pPr lvl="1"/>
            <a:r>
              <a:rPr lang="en-US" dirty="0"/>
              <a:t>Lk.12:16-21</a:t>
            </a:r>
          </a:p>
        </p:txBody>
      </p:sp>
    </p:spTree>
    <p:extLst>
      <p:ext uri="{BB962C8B-B14F-4D97-AF65-F5344CB8AC3E}">
        <p14:creationId xmlns:p14="http://schemas.microsoft.com/office/powerpoint/2010/main" val="635959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No One is Beyond Saving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God’s Word is Powerful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Life in God is the only life worth having</a:t>
            </a:r>
          </a:p>
          <a:p>
            <a:r>
              <a:rPr lang="en-US" dirty="0"/>
              <a:t>God redeems the difficulties, disappointments, and defeats of His people.</a:t>
            </a:r>
          </a:p>
          <a:p>
            <a:pPr lvl="1"/>
            <a:r>
              <a:rPr lang="en-US" dirty="0"/>
              <a:t>Ezekiel Got something Better</a:t>
            </a:r>
          </a:p>
          <a:p>
            <a:pPr lvl="1"/>
            <a:r>
              <a:rPr lang="en-US" dirty="0"/>
              <a:t>Jn.15:12</a:t>
            </a:r>
          </a:p>
        </p:txBody>
      </p:sp>
    </p:spTree>
    <p:extLst>
      <p:ext uri="{BB962C8B-B14F-4D97-AF65-F5344CB8AC3E}">
        <p14:creationId xmlns:p14="http://schemas.microsoft.com/office/powerpoint/2010/main" val="110535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No One is Beyond Saving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God’s Word is Powerful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Life in God is the only life worth having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God redeems the difficulties, disappointments, and defeats of His people.</a:t>
            </a:r>
          </a:p>
          <a:p>
            <a:pPr algn="ctr"/>
            <a:r>
              <a:rPr lang="en-US" dirty="0"/>
              <a:t>1 Pet.5:6-7</a:t>
            </a:r>
          </a:p>
          <a:p>
            <a:pPr algn="ctr"/>
            <a:r>
              <a:rPr lang="en-US" dirty="0"/>
              <a:t>Heb.7:25</a:t>
            </a:r>
          </a:p>
        </p:txBody>
      </p:sp>
    </p:spTree>
    <p:extLst>
      <p:ext uri="{BB962C8B-B14F-4D97-AF65-F5344CB8AC3E}">
        <p14:creationId xmlns:p14="http://schemas.microsoft.com/office/powerpoint/2010/main" val="975125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099733"/>
            <a:ext cx="1083733" cy="18118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17582" y="2065870"/>
            <a:ext cx="778952" cy="18118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16632" y="2048940"/>
            <a:ext cx="778952" cy="18118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5583" y="2048940"/>
            <a:ext cx="1049883" cy="18118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45466" y="1821368"/>
            <a:ext cx="1828800" cy="20394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74265" y="1821367"/>
            <a:ext cx="1066801" cy="71863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74265" y="2921008"/>
            <a:ext cx="914416" cy="151552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88681" y="3005667"/>
            <a:ext cx="558786" cy="143086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47467" y="2921008"/>
            <a:ext cx="558786" cy="143086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09765" y="4487339"/>
            <a:ext cx="778915" cy="23705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36289" y="5113874"/>
            <a:ext cx="778915" cy="23705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27338" y="4436534"/>
            <a:ext cx="999062" cy="30480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89618" y="4809073"/>
            <a:ext cx="1151448" cy="30480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16142" y="5402766"/>
            <a:ext cx="1202258" cy="30480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18868" y="4741335"/>
            <a:ext cx="1198031" cy="30480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806253" y="1821367"/>
            <a:ext cx="999062" cy="71863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806252" y="2540001"/>
            <a:ext cx="1337747" cy="18118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048919" y="2099733"/>
            <a:ext cx="778952" cy="18118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imeline.ai"/>
          <p:cNvPicPr>
            <a:picLocks noChangeAspect="1"/>
          </p:cNvPicPr>
          <p:nvPr/>
        </p:nvPicPr>
        <p:blipFill>
          <a:blip r:embed="rId2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0" y="1821367"/>
            <a:ext cx="179451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099733"/>
            <a:ext cx="1083733" cy="18118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17582" y="2065870"/>
            <a:ext cx="778952" cy="18118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16632" y="2048940"/>
            <a:ext cx="778952" cy="18118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5583" y="2048940"/>
            <a:ext cx="1049883" cy="18118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45466" y="1821368"/>
            <a:ext cx="1828800" cy="20394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74265" y="1821367"/>
            <a:ext cx="1066801" cy="71863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74265" y="2921008"/>
            <a:ext cx="914416" cy="151552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88681" y="3005667"/>
            <a:ext cx="558786" cy="143086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47467" y="2921008"/>
            <a:ext cx="558786" cy="143086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09765" y="4487339"/>
            <a:ext cx="778915" cy="23705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36289" y="5113874"/>
            <a:ext cx="778915" cy="23705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27338" y="4436534"/>
            <a:ext cx="999062" cy="30480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89618" y="4809073"/>
            <a:ext cx="1151448" cy="30480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16142" y="5402766"/>
            <a:ext cx="1202258" cy="30480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18868" y="4741335"/>
            <a:ext cx="1198031" cy="30480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806253" y="1821367"/>
            <a:ext cx="999062" cy="71863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806252" y="2540001"/>
            <a:ext cx="1337747" cy="18118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048919" y="2099733"/>
            <a:ext cx="778952" cy="18118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imeline.ai"/>
          <p:cNvPicPr>
            <a:picLocks noChangeAspect="1"/>
          </p:cNvPicPr>
          <p:nvPr/>
        </p:nvPicPr>
        <p:blipFill>
          <a:blip r:embed="rId3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0" y="1821367"/>
            <a:ext cx="17945100" cy="3886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16142" y="5046137"/>
            <a:ext cx="1202258" cy="30479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51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1:1 Age 30</a:t>
            </a:r>
          </a:p>
          <a:p>
            <a:r>
              <a:rPr lang="en-US" dirty="0"/>
              <a:t>1:2 In Captivity 5 years (Age 25)</a:t>
            </a:r>
          </a:p>
          <a:p>
            <a:r>
              <a:rPr lang="en-US" dirty="0"/>
              <a:t>1:3 A Priest</a:t>
            </a:r>
          </a:p>
          <a:p>
            <a:pPr lvl="1"/>
            <a:r>
              <a:rPr lang="en-US" dirty="0"/>
              <a:t>Num.4:3 </a:t>
            </a:r>
            <a:r>
              <a:rPr lang="mr-IN" dirty="0"/>
              <a:t>–</a:t>
            </a:r>
            <a:r>
              <a:rPr lang="en-US" dirty="0"/>
              <a:t> Priests Begin Service at 30</a:t>
            </a:r>
          </a:p>
          <a:p>
            <a:r>
              <a:rPr lang="en-US" dirty="0"/>
              <a:t>40:1 In Captivity 25 years (Age 50)</a:t>
            </a:r>
          </a:p>
          <a:p>
            <a:pPr lvl="1"/>
            <a:r>
              <a:rPr lang="en-US" dirty="0"/>
              <a:t>Num.4:3 </a:t>
            </a:r>
            <a:r>
              <a:rPr lang="mr-IN" dirty="0"/>
              <a:t>–</a:t>
            </a:r>
            <a:r>
              <a:rPr lang="en-US" dirty="0"/>
              <a:t> Priests Retire after age 50</a:t>
            </a:r>
          </a:p>
        </p:txBody>
      </p:sp>
    </p:spTree>
    <p:extLst>
      <p:ext uri="{BB962C8B-B14F-4D97-AF65-F5344CB8AC3E}">
        <p14:creationId xmlns:p14="http://schemas.microsoft.com/office/powerpoint/2010/main" val="121313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1-3 Death &amp; Destruction</a:t>
            </a:r>
          </a:p>
          <a:p>
            <a:r>
              <a:rPr lang="en-US" dirty="0"/>
              <a:t>4-6 Puzzled Prophet</a:t>
            </a:r>
          </a:p>
          <a:p>
            <a:r>
              <a:rPr lang="en-US" dirty="0"/>
              <a:t>7-10 Reconstruction &amp; Reanimation</a:t>
            </a:r>
          </a:p>
          <a:p>
            <a:r>
              <a:rPr lang="en-US" dirty="0"/>
              <a:t>11-14 Explanation</a:t>
            </a:r>
          </a:p>
        </p:txBody>
      </p:sp>
    </p:spTree>
    <p:extLst>
      <p:ext uri="{BB962C8B-B14F-4D97-AF65-F5344CB8AC3E}">
        <p14:creationId xmlns:p14="http://schemas.microsoft.com/office/powerpoint/2010/main" val="10478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Fulfillment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536 Israel Returned to their land</a:t>
            </a:r>
          </a:p>
          <a:p>
            <a:r>
              <a:rPr lang="en-US" dirty="0"/>
              <a:t>520-516 Rebuilt their Temple</a:t>
            </a:r>
          </a:p>
          <a:p>
            <a:r>
              <a:rPr lang="en-US" dirty="0"/>
              <a:t>444 Rebuilt the wall of Jerusalem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06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Fulfillment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/>
            <a:r>
              <a:rPr lang="en-US" dirty="0"/>
              <a:t>Isa.61:1-2 = Lk.4:16-21</a:t>
            </a:r>
          </a:p>
          <a:p>
            <a:pPr marL="0" lvl="1" indent="0"/>
            <a:r>
              <a:rPr lang="en-US" dirty="0"/>
              <a:t>Ac.10:43 </a:t>
            </a:r>
            <a:r>
              <a:rPr lang="mr-IN" dirty="0"/>
              <a:t>–</a:t>
            </a:r>
            <a:r>
              <a:rPr lang="en-US" dirty="0"/>
              <a:t> All the Prophets</a:t>
            </a:r>
          </a:p>
          <a:p>
            <a:r>
              <a:rPr lang="en-US" dirty="0"/>
              <a:t>Col.2:17 A Shadow</a:t>
            </a:r>
          </a:p>
          <a:p>
            <a:r>
              <a:rPr lang="en-US" dirty="0"/>
              <a:t>Heb.8:4-5; 10:1 </a:t>
            </a:r>
            <a:r>
              <a:rPr lang="mr-IN" dirty="0"/>
              <a:t>–</a:t>
            </a:r>
            <a:r>
              <a:rPr lang="en-US" dirty="0"/>
              <a:t> Copies</a:t>
            </a:r>
          </a:p>
          <a:p>
            <a:r>
              <a:rPr lang="en-US" dirty="0"/>
              <a:t>Rom.5:24 </a:t>
            </a:r>
            <a:r>
              <a:rPr lang="mr-IN" dirty="0"/>
              <a:t>–</a:t>
            </a:r>
            <a:r>
              <a:rPr lang="en-US" dirty="0"/>
              <a:t> Type</a:t>
            </a:r>
          </a:p>
          <a:p>
            <a:r>
              <a:rPr lang="en-US" dirty="0"/>
              <a:t>1 Pet.3:21 </a:t>
            </a:r>
            <a:r>
              <a:rPr lang="mr-IN" dirty="0"/>
              <a:t>–</a:t>
            </a:r>
            <a:r>
              <a:rPr lang="en-US" dirty="0"/>
              <a:t> Antitype</a:t>
            </a:r>
          </a:p>
          <a:p>
            <a:pPr marL="0" lvl="1" indent="0"/>
            <a:r>
              <a:rPr lang="en-US" dirty="0"/>
              <a:t>Ezk.37:21-25 </a:t>
            </a:r>
            <a:r>
              <a:rPr lang="mr-IN" dirty="0"/>
              <a:t>–</a:t>
            </a:r>
            <a:r>
              <a:rPr lang="en-US" dirty="0"/>
              <a:t> David (Ac.2:25-31)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80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Fulfillment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Accomodative</a:t>
            </a:r>
            <a:r>
              <a:rPr lang="en-US" dirty="0"/>
              <a:t> Language</a:t>
            </a:r>
          </a:p>
          <a:p>
            <a:pPr lvl="1"/>
            <a:r>
              <a:rPr lang="en-US" dirty="0"/>
              <a:t>The best king prefigures the perfect King</a:t>
            </a:r>
          </a:p>
          <a:p>
            <a:r>
              <a:rPr lang="en-US" dirty="0"/>
              <a:t>Prophetic Blending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6000"/>
            <a:ext cx="9144001" cy="242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9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Fulfillment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Jn.5:25 </a:t>
            </a:r>
            <a:r>
              <a:rPr lang="mr-IN" dirty="0"/>
              <a:t>–</a:t>
            </a:r>
            <a:r>
              <a:rPr lang="en-US" dirty="0"/>
              <a:t> Released from the Grave</a:t>
            </a:r>
          </a:p>
          <a:p>
            <a:r>
              <a:rPr lang="en-US" dirty="0"/>
              <a:t>Jn.20:30-31 </a:t>
            </a:r>
            <a:r>
              <a:rPr lang="mr-IN" dirty="0"/>
              <a:t>–</a:t>
            </a:r>
            <a:r>
              <a:rPr lang="en-US" dirty="0"/>
              <a:t> Life in His name</a:t>
            </a:r>
          </a:p>
          <a:p>
            <a:r>
              <a:rPr lang="en-US" dirty="0"/>
              <a:t>Eph.2:1 </a:t>
            </a:r>
            <a:r>
              <a:rPr lang="mr-IN" dirty="0"/>
              <a:t>–</a:t>
            </a:r>
            <a:r>
              <a:rPr lang="en-US" dirty="0"/>
              <a:t> Raised from the dead</a:t>
            </a:r>
          </a:p>
          <a:p>
            <a:r>
              <a:rPr lang="en-US" dirty="0"/>
              <a:t>2 Tim.2:3-4 </a:t>
            </a:r>
            <a:r>
              <a:rPr lang="mr-IN" dirty="0"/>
              <a:t>–</a:t>
            </a:r>
            <a:r>
              <a:rPr lang="en-US" dirty="0"/>
              <a:t> Soldiers for Christ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81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13091</TotalTime>
  <Words>383</Words>
  <Application>Microsoft Office PowerPoint</Application>
  <PresentationFormat>On-screen Show (4:3)</PresentationFormat>
  <Paragraphs>74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Doves Type</vt:lpstr>
      <vt:lpstr>Herculanum</vt:lpstr>
      <vt:lpstr>Office Theme</vt:lpstr>
      <vt:lpstr>PowerPoint Presentation</vt:lpstr>
      <vt:lpstr>background</vt:lpstr>
      <vt:lpstr>background</vt:lpstr>
      <vt:lpstr>Background</vt:lpstr>
      <vt:lpstr>The Text</vt:lpstr>
      <vt:lpstr>The Fulfillment</vt:lpstr>
      <vt:lpstr>The Fulfillment</vt:lpstr>
      <vt:lpstr>The Fulfillment</vt:lpstr>
      <vt:lpstr>The Fulfillment</vt:lpstr>
      <vt:lpstr>Applications</vt:lpstr>
      <vt:lpstr>Applications</vt:lpstr>
      <vt:lpstr>Applications</vt:lpstr>
      <vt:lpstr>Applications</vt:lpstr>
      <vt:lpstr>Applications</vt:lpstr>
      <vt:lpstr>Applications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 Duggin</dc:creator>
  <cp:lastModifiedBy>Ty Johnson</cp:lastModifiedBy>
  <cp:revision>153</cp:revision>
  <cp:lastPrinted>2017-10-22T15:58:28Z</cp:lastPrinted>
  <dcterms:created xsi:type="dcterms:W3CDTF">2017-10-01T11:23:15Z</dcterms:created>
  <dcterms:modified xsi:type="dcterms:W3CDTF">2018-01-16T05:04:48Z</dcterms:modified>
</cp:coreProperties>
</file>