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392" r:id="rId4"/>
    <p:sldId id="390" r:id="rId5"/>
    <p:sldId id="393" r:id="rId6"/>
    <p:sldId id="409" r:id="rId7"/>
    <p:sldId id="402" r:id="rId8"/>
    <p:sldId id="410" r:id="rId9"/>
    <p:sldId id="411" r:id="rId10"/>
    <p:sldId id="41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1"/>
    <a:srgbClr val="E82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78" autoAdjust="0"/>
    <p:restoredTop sz="94611"/>
  </p:normalViewPr>
  <p:slideViewPr>
    <p:cSldViewPr snapToGrid="0" snapToObjects="1">
      <p:cViewPr varScale="1">
        <p:scale>
          <a:sx n="102" d="100"/>
          <a:sy n="102" d="100"/>
        </p:scale>
        <p:origin x="1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DB75E-F0EE-844A-A8C0-845409B6E79D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B387C-E611-D14A-A327-C7A429C0A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AAD2-94CC-C748-B6C0-632135EFF529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CB43D-8DC6-D940-8F85-44DF3078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4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B43D-8DC6-D940-8F85-44DF3078A1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A344B-5038-2746-A576-58F8AD6141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3D970-ADAC-C048-AFDB-725A1B96E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571500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chemeClr val="bg1"/>
            </a:outerShdw>
          </a:effectLst>
          <a:latin typeface="Herculanum"/>
          <a:ea typeface="+mj-ea"/>
          <a:cs typeface="Herculanum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4400" b="0" i="0" kern="1200">
          <a:solidFill>
            <a:schemeClr val="bg1"/>
          </a:solidFill>
          <a:latin typeface="Doves Type"/>
          <a:ea typeface="+mn-ea"/>
          <a:cs typeface="Doves Type"/>
        </a:defRPr>
      </a:lvl1pPr>
      <a:lvl2pPr marL="454025" indent="3175" algn="l" defTabSz="457200" rtl="0" eaLnBrk="1" latinLnBrk="0" hangingPunct="1">
        <a:spcBef>
          <a:spcPct val="20000"/>
        </a:spcBef>
        <a:buFont typeface="Arial"/>
        <a:buNone/>
        <a:defRPr sz="4000" b="0" i="0" kern="1200">
          <a:solidFill>
            <a:schemeClr val="bg1"/>
          </a:solidFill>
          <a:latin typeface="Doves Type"/>
          <a:ea typeface="+mn-ea"/>
          <a:cs typeface="Doves Type"/>
        </a:defRPr>
      </a:lvl2pPr>
      <a:lvl3pPr marL="920750" indent="-6350" algn="l" defTabSz="457200" rtl="0" eaLnBrk="1" latinLnBrk="0" hangingPunct="1">
        <a:spcBef>
          <a:spcPct val="20000"/>
        </a:spcBef>
        <a:buFont typeface="Arial"/>
        <a:buNone/>
        <a:defRPr sz="3600" b="0" i="0" kern="1200">
          <a:solidFill>
            <a:schemeClr val="bg1"/>
          </a:solidFill>
          <a:latin typeface="Doves Type"/>
          <a:ea typeface="+mn-ea"/>
          <a:cs typeface="Doves Type"/>
        </a:defRPr>
      </a:lvl3pPr>
      <a:lvl4pPr marL="1373188" indent="-1588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bg1"/>
          </a:solidFill>
          <a:latin typeface="Doves Type"/>
          <a:ea typeface="+mn-ea"/>
          <a:cs typeface="Doves Type"/>
        </a:defRPr>
      </a:lvl4pPr>
      <a:lvl5pPr marL="1827213" indent="1588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bg1"/>
          </a:solidFill>
          <a:latin typeface="Doves Type"/>
          <a:ea typeface="+mn-ea"/>
          <a:cs typeface="Doves 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1147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Fear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Obey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Value</a:t>
            </a:r>
          </a:p>
          <a:p>
            <a:r>
              <a:rPr lang="en-US" dirty="0"/>
              <a:t>Love</a:t>
            </a:r>
          </a:p>
          <a:p>
            <a:pPr lvl="1"/>
            <a:r>
              <a:rPr lang="en-US" dirty="0"/>
              <a:t>Matt.17:1-8</a:t>
            </a:r>
          </a:p>
          <a:p>
            <a:pPr lvl="1"/>
            <a:r>
              <a:rPr lang="en-US" dirty="0"/>
              <a:t>2 Pet.1:17-18</a:t>
            </a:r>
          </a:p>
          <a:p>
            <a:pPr lvl="1"/>
            <a:r>
              <a:rPr lang="en-US" dirty="0"/>
              <a:t>Phil.2:5-8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099733"/>
            <a:ext cx="1083733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7582" y="2065870"/>
            <a:ext cx="778952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6632" y="2048940"/>
            <a:ext cx="778952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583" y="2048940"/>
            <a:ext cx="1049883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45466" y="1821368"/>
            <a:ext cx="1828800" cy="2039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74265" y="1821367"/>
            <a:ext cx="1066801" cy="718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74265" y="2921008"/>
            <a:ext cx="914416" cy="15155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88681" y="3005667"/>
            <a:ext cx="558786" cy="14308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47467" y="2921008"/>
            <a:ext cx="558786" cy="14308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09765" y="4487339"/>
            <a:ext cx="778915" cy="23705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36289" y="5113874"/>
            <a:ext cx="778915" cy="23705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27338" y="4436534"/>
            <a:ext cx="999062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9618" y="4809073"/>
            <a:ext cx="1151448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16142" y="5402766"/>
            <a:ext cx="1202258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8868" y="4741335"/>
            <a:ext cx="1198031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06253" y="1821367"/>
            <a:ext cx="999062" cy="718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06252" y="2540001"/>
            <a:ext cx="1337747" cy="1811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48919" y="2099733"/>
            <a:ext cx="778952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imeline.ai"/>
          <p:cNvPicPr>
            <a:picLocks noChangeAspect="1"/>
          </p:cNvPicPr>
          <p:nvPr/>
        </p:nvPicPr>
        <p:blipFill>
          <a:blip r:embed="rId2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0" y="1821367"/>
            <a:ext cx="179451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099733"/>
            <a:ext cx="1083733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7582" y="2065870"/>
            <a:ext cx="778952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6632" y="2048940"/>
            <a:ext cx="778952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583" y="2048940"/>
            <a:ext cx="1049883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45466" y="1821368"/>
            <a:ext cx="1828800" cy="2039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74265" y="1821367"/>
            <a:ext cx="1066801" cy="718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74265" y="2921008"/>
            <a:ext cx="914416" cy="15155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88681" y="3005667"/>
            <a:ext cx="558786" cy="14308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47467" y="2921008"/>
            <a:ext cx="558786" cy="14308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09765" y="4487339"/>
            <a:ext cx="778915" cy="23705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36289" y="5113874"/>
            <a:ext cx="778915" cy="23705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27338" y="4436534"/>
            <a:ext cx="999062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9618" y="4809073"/>
            <a:ext cx="1151448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16142" y="5402766"/>
            <a:ext cx="1202258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8868" y="4741335"/>
            <a:ext cx="1198031" cy="3048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06253" y="1821367"/>
            <a:ext cx="999062" cy="718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06252" y="2540001"/>
            <a:ext cx="1337747" cy="1811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48919" y="2099733"/>
            <a:ext cx="778952" cy="18118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imeline.ai"/>
          <p:cNvPicPr>
            <a:picLocks noChangeAspect="1"/>
          </p:cNvPicPr>
          <p:nvPr/>
        </p:nvPicPr>
        <p:blipFill>
          <a:blip r:embed="rId3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0" y="1821367"/>
            <a:ext cx="17945100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6142" y="5046137"/>
            <a:ext cx="1202258" cy="30479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1:1 Age 30</a:t>
            </a:r>
          </a:p>
          <a:p>
            <a:r>
              <a:rPr lang="en-US" dirty="0"/>
              <a:t>1:2 In Captivity 5 years (Age 25)</a:t>
            </a:r>
          </a:p>
          <a:p>
            <a:r>
              <a:rPr lang="en-US" dirty="0"/>
              <a:t>1:3 A Priest</a:t>
            </a:r>
          </a:p>
          <a:p>
            <a:pPr lvl="1"/>
            <a:r>
              <a:rPr lang="en-US" dirty="0"/>
              <a:t>Num.4:3 </a:t>
            </a:r>
            <a:r>
              <a:rPr lang="mr-IN" dirty="0"/>
              <a:t>–</a:t>
            </a:r>
            <a:r>
              <a:rPr lang="en-US" dirty="0"/>
              <a:t> Priests Begin Service at 30</a:t>
            </a:r>
          </a:p>
          <a:p>
            <a:r>
              <a:rPr lang="en-US" dirty="0"/>
              <a:t>40:1 In Captivity 25 years (Age 50)</a:t>
            </a:r>
          </a:p>
          <a:p>
            <a:pPr lvl="1"/>
            <a:r>
              <a:rPr lang="en-US" dirty="0"/>
              <a:t>Num.4:3 </a:t>
            </a:r>
            <a:r>
              <a:rPr lang="mr-IN" dirty="0"/>
              <a:t>–</a:t>
            </a:r>
            <a:r>
              <a:rPr lang="en-US" dirty="0"/>
              <a:t> Priests Retire after age 50</a:t>
            </a:r>
          </a:p>
        </p:txBody>
      </p:sp>
    </p:spTree>
    <p:extLst>
      <p:ext uri="{BB962C8B-B14F-4D97-AF65-F5344CB8AC3E}">
        <p14:creationId xmlns:p14="http://schemas.microsoft.com/office/powerpoint/2010/main" val="121313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5904"/>
          </a:xfrm>
        </p:spPr>
        <p:txBody>
          <a:bodyPr>
            <a:noAutofit/>
          </a:bodyPr>
          <a:lstStyle/>
          <a:p>
            <a:r>
              <a:rPr lang="en-US" dirty="0"/>
              <a:t>The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5216"/>
            <a:ext cx="9144000" cy="6272785"/>
          </a:xfrm>
          <a:noFill/>
        </p:spPr>
        <p:txBody>
          <a:bodyPr>
            <a:noAutofit/>
          </a:bodyPr>
          <a:lstStyle/>
          <a:p>
            <a:r>
              <a:rPr lang="en-US" dirty="0"/>
              <a:t>Whirlwind (Job.42)</a:t>
            </a:r>
          </a:p>
          <a:p>
            <a:r>
              <a:rPr lang="en-US" dirty="0"/>
              <a:t>Living Creatures</a:t>
            </a:r>
          </a:p>
          <a:p>
            <a:pPr lvl="1"/>
            <a:r>
              <a:rPr lang="en-US" dirty="0"/>
              <a:t>Likeness of Man</a:t>
            </a:r>
          </a:p>
          <a:p>
            <a:pPr lvl="1"/>
            <a:r>
              <a:rPr lang="en-US" dirty="0"/>
              <a:t>4 Faces</a:t>
            </a:r>
          </a:p>
          <a:p>
            <a:pPr lvl="1"/>
            <a:r>
              <a:rPr lang="en-US" dirty="0"/>
              <a:t>4 Directions</a:t>
            </a:r>
          </a:p>
          <a:p>
            <a:pPr lvl="1"/>
            <a:r>
              <a:rPr lang="en-US" dirty="0"/>
              <a:t>Cherubim: </a:t>
            </a:r>
          </a:p>
          <a:p>
            <a:pPr lvl="2"/>
            <a:r>
              <a:rPr lang="en-US" dirty="0"/>
              <a:t>Gen.3:24; Ex.25:18; Ex.36:35; </a:t>
            </a:r>
            <a:br>
              <a:rPr lang="en-US" dirty="0"/>
            </a:br>
            <a:r>
              <a:rPr lang="en-US" dirty="0"/>
              <a:t>2 Chr.3:14; 2 Ki.6:23; </a:t>
            </a:r>
            <a:br>
              <a:rPr lang="en-US" dirty="0"/>
            </a:br>
            <a:r>
              <a:rPr lang="en-US" dirty="0"/>
              <a:t>2 Ki.19:15; 1 Chr.13:6; Isa.37:16</a:t>
            </a:r>
          </a:p>
        </p:txBody>
      </p:sp>
    </p:spTree>
    <p:extLst>
      <p:ext uri="{BB962C8B-B14F-4D97-AF65-F5344CB8AC3E}">
        <p14:creationId xmlns:p14="http://schemas.microsoft.com/office/powerpoint/2010/main" val="1047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5904"/>
          </a:xfrm>
        </p:spPr>
        <p:txBody>
          <a:bodyPr>
            <a:noAutofit/>
          </a:bodyPr>
          <a:lstStyle/>
          <a:p>
            <a:r>
              <a:rPr lang="en-US" dirty="0"/>
              <a:t>The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5216"/>
            <a:ext cx="9144000" cy="6272785"/>
          </a:xfrm>
          <a:noFill/>
        </p:spPr>
        <p:txBody>
          <a:bodyPr>
            <a:noAutofit/>
          </a:bodyPr>
          <a:lstStyle/>
          <a:p>
            <a:r>
              <a:rPr lang="en-US" dirty="0"/>
              <a:t>Wheels (Ps.139:7-12)</a:t>
            </a:r>
          </a:p>
          <a:p>
            <a:r>
              <a:rPr lang="en-US" dirty="0"/>
              <a:t>Eyes (Heb.4:13)</a:t>
            </a:r>
          </a:p>
          <a:p>
            <a:r>
              <a:rPr lang="en-US" dirty="0"/>
              <a:t>Firmament (Rev.4:6)</a:t>
            </a:r>
          </a:p>
          <a:p>
            <a:r>
              <a:rPr lang="en-US" dirty="0"/>
              <a:t>Wings</a:t>
            </a:r>
          </a:p>
          <a:p>
            <a:r>
              <a:rPr lang="en-US" dirty="0"/>
              <a:t>Voice</a:t>
            </a:r>
          </a:p>
          <a:p>
            <a:r>
              <a:rPr lang="en-US" dirty="0"/>
              <a:t>Likeness (Gen.1:26)</a:t>
            </a:r>
          </a:p>
          <a:p>
            <a:r>
              <a:rPr lang="en-US" dirty="0"/>
              <a:t>Brightness (1 Tim.6:16)</a:t>
            </a:r>
          </a:p>
        </p:txBody>
      </p:sp>
    </p:spTree>
    <p:extLst>
      <p:ext uri="{BB962C8B-B14F-4D97-AF65-F5344CB8AC3E}">
        <p14:creationId xmlns:p14="http://schemas.microsoft.com/office/powerpoint/2010/main" val="4309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Fear</a:t>
            </a:r>
          </a:p>
          <a:p>
            <a:pPr lvl="1"/>
            <a:r>
              <a:rPr lang="en-US" dirty="0"/>
              <a:t>Prov.9:10</a:t>
            </a:r>
          </a:p>
          <a:p>
            <a:pPr lvl="1"/>
            <a:r>
              <a:rPr lang="en-US" dirty="0"/>
              <a:t>Mk.4:35-41</a:t>
            </a:r>
          </a:p>
          <a:p>
            <a:pPr lvl="1"/>
            <a:r>
              <a:rPr lang="en-US" dirty="0"/>
              <a:t>Jn.4:23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Fear</a:t>
            </a:r>
          </a:p>
          <a:p>
            <a:r>
              <a:rPr lang="en-US" dirty="0"/>
              <a:t>Obey</a:t>
            </a:r>
          </a:p>
          <a:p>
            <a:pPr lvl="1"/>
            <a:r>
              <a:rPr lang="en-US" dirty="0"/>
              <a:t>Dt.10:12</a:t>
            </a:r>
          </a:p>
          <a:p>
            <a:pPr lvl="1"/>
            <a:r>
              <a:rPr lang="en-US" dirty="0"/>
              <a:t>Matt.6:10</a:t>
            </a:r>
          </a:p>
          <a:p>
            <a:pPr lvl="1"/>
            <a:r>
              <a:rPr lang="en-US" dirty="0"/>
              <a:t>Ezk.2:6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Fear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Obey</a:t>
            </a:r>
          </a:p>
          <a:p>
            <a:r>
              <a:rPr lang="en-US" dirty="0"/>
              <a:t>Value</a:t>
            </a:r>
          </a:p>
          <a:p>
            <a:pPr lvl="1"/>
            <a:r>
              <a:rPr lang="en-US" dirty="0"/>
              <a:t>Matt.13:44-46</a:t>
            </a:r>
          </a:p>
          <a:p>
            <a:pPr lvl="1"/>
            <a:r>
              <a:rPr lang="en-US" dirty="0"/>
              <a:t>Phil.1:9-11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13508</TotalTime>
  <Words>163</Words>
  <Application>Microsoft Office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Doves Type</vt:lpstr>
      <vt:lpstr>Herculanum</vt:lpstr>
      <vt:lpstr>Office Theme</vt:lpstr>
      <vt:lpstr>PowerPoint Presentation</vt:lpstr>
      <vt:lpstr>background</vt:lpstr>
      <vt:lpstr>background</vt:lpstr>
      <vt:lpstr>Background</vt:lpstr>
      <vt:lpstr>The Text</vt:lpstr>
      <vt:lpstr>The Text</vt:lpstr>
      <vt:lpstr>Applications</vt:lpstr>
      <vt:lpstr>Applications</vt:lpstr>
      <vt:lpstr>Applications</vt:lpstr>
      <vt:lpstr>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Duggin</dc:creator>
  <cp:lastModifiedBy>Ty Johnson</cp:lastModifiedBy>
  <cp:revision>162</cp:revision>
  <cp:lastPrinted>2017-10-22T15:58:28Z</cp:lastPrinted>
  <dcterms:created xsi:type="dcterms:W3CDTF">2017-10-01T11:23:15Z</dcterms:created>
  <dcterms:modified xsi:type="dcterms:W3CDTF">2018-02-01T06:14:20Z</dcterms:modified>
</cp:coreProperties>
</file>