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05" r:id="rId2"/>
    <p:sldId id="446" r:id="rId3"/>
    <p:sldId id="366" r:id="rId4"/>
    <p:sldId id="419" r:id="rId5"/>
    <p:sldId id="472" r:id="rId6"/>
    <p:sldId id="467" r:id="rId7"/>
    <p:sldId id="468" r:id="rId8"/>
    <p:sldId id="469" r:id="rId9"/>
    <p:sldId id="470" r:id="rId10"/>
    <p:sldId id="471" r:id="rId11"/>
    <p:sldId id="449" r:id="rId12"/>
    <p:sldId id="473" r:id="rId13"/>
    <p:sldId id="465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33"/>
    <a:srgbClr val="FFFFCC"/>
    <a:srgbClr val="CCFFFF"/>
    <a:srgbClr val="800000"/>
    <a:srgbClr val="FFFF00"/>
    <a:srgbClr val="FFCC00"/>
    <a:srgbClr val="C0C0C0"/>
    <a:srgbClr val="EAEAEA"/>
    <a:srgbClr val="F8F8F8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102" d="100"/>
          <a:sy n="102" d="100"/>
        </p:scale>
        <p:origin x="23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0F358-7D01-4D68-BB99-394C091459F0}" type="datetimeFigureOut">
              <a:rPr lang="en-US" smtClean="0"/>
              <a:t>2/5/2018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5D134-76E8-4430-B990-5385720D3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3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430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025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70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60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877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89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998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897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94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27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405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ref.ly/logosres/nkjv?ref=BibleNKJV.2Ki14.25&amp;off=3&amp;ctx=ade+Israel+sin%E2%80%A2.+25%C2%A0~He+y%EF%BB%BFrestored+%E2%80%A2the+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flip="none" rotWithShape="1">
          <a:gsLst>
            <a:gs pos="4000">
              <a:schemeClr val="accent2">
                <a:lumMod val="95000"/>
                <a:lumOff val="5000"/>
              </a:schemeClr>
            </a:gs>
            <a:gs pos="43000">
              <a:schemeClr val="accent2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438400" y="2379408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475212" y="1295400"/>
            <a:ext cx="6220988" cy="1084008"/>
          </a:xfrm>
          <a:prstGeom prst="roundRect">
            <a:avLst/>
          </a:prstGeom>
          <a:solidFill>
            <a:schemeClr val="tx1"/>
          </a:solid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bg1"/>
                </a:solidFill>
              </a:rPr>
              <a:t>Jonah Runs From God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8E3C3D0-DF7C-4474-897D-0F73149188EE}"/>
              </a:ext>
            </a:extLst>
          </p:cNvPr>
          <p:cNvSpPr/>
          <p:nvPr/>
        </p:nvSpPr>
        <p:spPr>
          <a:xfrm>
            <a:off x="3170420" y="2819400"/>
            <a:ext cx="2819400" cy="609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Jonah 1</a:t>
            </a: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7996" y="838200"/>
            <a:ext cx="7049764" cy="381000"/>
          </a:xfrm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  <a:effectLst/>
        </p:spPr>
        <p:txBody>
          <a:bodyPr anchor="ctr" anchorCtr="0"/>
          <a:lstStyle/>
          <a:p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Jonah Runs But Cannot Hide</a:t>
            </a:r>
            <a:endParaRPr lang="en-US" sz="32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EAABEC29-FA6A-4EE4-AD70-DDDA0F89B9DA}"/>
              </a:ext>
            </a:extLst>
          </p:cNvPr>
          <p:cNvSpPr txBox="1">
            <a:spLocks/>
          </p:cNvSpPr>
          <p:nvPr/>
        </p:nvSpPr>
        <p:spPr bwMode="auto">
          <a:xfrm>
            <a:off x="1051810" y="1371600"/>
            <a:ext cx="7049764" cy="12192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God Knows How To Deliver The Ungodly</a:t>
            </a:r>
            <a:endParaRPr lang="en-US" sz="4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5223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190" y="381000"/>
            <a:ext cx="8229600" cy="6172200"/>
          </a:xfrm>
        </p:spPr>
        <p:txBody>
          <a:bodyPr/>
          <a:lstStyle/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30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Gn.18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delivered unrighteous Jonah</a:t>
            </a:r>
          </a:p>
          <a:p>
            <a:pPr>
              <a:spcBef>
                <a:spcPts val="60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Can Jonah complain about Nineveh’s deliverance?</a:t>
            </a:r>
          </a:p>
          <a:p>
            <a:pPr>
              <a:spcBef>
                <a:spcPts val="60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warn lost, not because we are good, but because we found the way</a:t>
            </a: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DE45666-7A56-4F4B-8A4D-B958DAD00879}"/>
              </a:ext>
            </a:extLst>
          </p:cNvPr>
          <p:cNvSpPr/>
          <p:nvPr/>
        </p:nvSpPr>
        <p:spPr>
          <a:xfrm>
            <a:off x="884420" y="381000"/>
            <a:ext cx="7391400" cy="22860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/>
              <a:t>then the Lord knows how to deliver the godly out of temptations and to reserve</a:t>
            </a:r>
            <a:br>
              <a:rPr lang="en-US" sz="3200" dirty="0"/>
            </a:br>
            <a:r>
              <a:rPr lang="en-US" sz="3200" dirty="0"/>
              <a:t>the unjust under punishment for the day</a:t>
            </a:r>
            <a:br>
              <a:rPr lang="en-US" sz="3200" dirty="0"/>
            </a:br>
            <a:r>
              <a:rPr lang="en-US" sz="3200" dirty="0"/>
              <a:t>of judgment </a:t>
            </a:r>
            <a:r>
              <a:rPr lang="en-US" sz="2400" dirty="0"/>
              <a:t>– 2 Pt.2:9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62863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190" y="381000"/>
            <a:ext cx="8229600" cy="61722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Jonah failed because of criminal negligence</a:t>
            </a:r>
          </a:p>
          <a:p>
            <a:pPr lvl="1"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knew way of God, but refused to share it with other lost people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Jonah is NOT better than other sinners (he may be worse) yet God used him </a:t>
            </a:r>
            <a:endParaRPr lang="en-US" altLang="en-US" dirty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Jonah would have made a great Nahum  </a:t>
            </a:r>
          </a:p>
        </p:txBody>
      </p:sp>
    </p:spTree>
    <p:extLst>
      <p:ext uri="{BB962C8B-B14F-4D97-AF65-F5344CB8AC3E}">
        <p14:creationId xmlns:p14="http://schemas.microsoft.com/office/powerpoint/2010/main" val="131796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72190" y="15240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Analogies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9790" y="1066800"/>
            <a:ext cx="8534400" cy="5410200"/>
          </a:xfrm>
        </p:spPr>
        <p:txBody>
          <a:bodyPr/>
          <a:lstStyle/>
          <a:p>
            <a:pPr marL="404813" indent="-404813">
              <a:spcBef>
                <a:spcPts val="600"/>
              </a:spcBef>
              <a:spcAft>
                <a:spcPts val="900"/>
              </a:spcAft>
              <a:buNone/>
            </a:pPr>
            <a:r>
              <a:rPr lang="en-US" altLang="en-US" sz="2800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Sinners, confronted with storms of life, try to save themselves.</a:t>
            </a:r>
          </a:p>
          <a:p>
            <a:pPr marL="404813" indent="-404813">
              <a:spcBef>
                <a:spcPts val="600"/>
              </a:spcBef>
              <a:spcAft>
                <a:spcPts val="900"/>
              </a:spcAft>
              <a:buNone/>
            </a:pPr>
            <a:r>
              <a:rPr lang="en-US" altLang="en-US" sz="2800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Without God’s word, there is no </a:t>
            </a:r>
            <a:r>
              <a:rPr lang="en-US" altLang="en-US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salva-tion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15 – sailors, Jonah, Nineveh</a:t>
            </a:r>
            <a:r>
              <a:rPr lang="en-US" alt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404813" indent="-404813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800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Sailors are rescued because another was sacrificed on their behalf.   Ro.5:6-8</a:t>
            </a:r>
            <a:endParaRPr lang="en-US" altLang="en-US" sz="31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149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190" y="228600"/>
            <a:ext cx="8229600" cy="61722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Jonah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usually associate doves with good things – Gn.8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Jonah, the minor prophet, was an unwilling participant in God’s plan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endParaRPr lang="en-US" alt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7081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7996" y="838200"/>
            <a:ext cx="7049764" cy="1219200"/>
          </a:xfrm>
          <a:solidFill>
            <a:schemeClr val="accent2">
              <a:lumMod val="50000"/>
            </a:schemeClr>
          </a:solidFill>
          <a:ln>
            <a:solidFill>
              <a:schemeClr val="bg1"/>
            </a:solidFill>
          </a:ln>
          <a:effectLst/>
        </p:spPr>
        <p:txBody>
          <a:bodyPr anchor="ctr" anchorCtr="0"/>
          <a:lstStyle/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Jonah Runs</a:t>
            </a:r>
            <a:b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But Cannot Hide</a:t>
            </a:r>
            <a:endParaRPr lang="en-US" sz="4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865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190" y="457200"/>
            <a:ext cx="8229600" cy="6172200"/>
          </a:xfrm>
        </p:spPr>
        <p:txBody>
          <a:bodyPr/>
          <a:lstStyle/>
          <a:p>
            <a:pPr marL="0" indent="0">
              <a:spcAft>
                <a:spcPts val="9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spcAft>
                <a:spcPts val="90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 algn="ctr">
              <a:spcAft>
                <a:spcPts val="9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JONAH IS A REAL PERSON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85C15F6-564D-46E1-AB69-D4B8DCA26E6E}"/>
              </a:ext>
            </a:extLst>
          </p:cNvPr>
          <p:cNvSpPr/>
          <p:nvPr/>
        </p:nvSpPr>
        <p:spPr>
          <a:xfrm>
            <a:off x="775740" y="838200"/>
            <a:ext cx="7620000" cy="35814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/>
              <a:t>He restored the territory of Israel from the entrance of </a:t>
            </a:r>
            <a:r>
              <a:rPr lang="en-US" sz="3200" dirty="0" err="1"/>
              <a:t>Hamath</a:t>
            </a:r>
            <a:r>
              <a:rPr lang="en-US" sz="3200" dirty="0"/>
              <a:t> to the Sea of the Arabah, according to the word of the Lord God of Israel, which He had spoken through His servant Jonah the son of </a:t>
            </a:r>
            <a:r>
              <a:rPr lang="en-US" sz="3200" dirty="0" err="1"/>
              <a:t>Amittai</a:t>
            </a:r>
            <a:r>
              <a:rPr lang="en-US" sz="3200" dirty="0"/>
              <a:t>, the prophet who was from Gath </a:t>
            </a:r>
            <a:r>
              <a:rPr lang="en-US" sz="3200" dirty="0" err="1"/>
              <a:t>Hepher</a:t>
            </a:r>
            <a:r>
              <a:rPr lang="en-US" sz="3200" dirty="0"/>
              <a:t> </a:t>
            </a:r>
            <a:r>
              <a:rPr lang="en-US" sz="2400" dirty="0"/>
              <a:t>– 2 Kings 14:25</a:t>
            </a:r>
            <a:r>
              <a:rPr lang="fi-FI" dirty="0"/>
              <a:t> </a:t>
            </a:r>
            <a:endParaRPr lang="en-US" dirty="0">
              <a:hlinkClick r:id="rId2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7588903-5177-4AA9-9763-9233101227DB}"/>
              </a:ext>
            </a:extLst>
          </p:cNvPr>
          <p:cNvSpPr/>
          <p:nvPr/>
        </p:nvSpPr>
        <p:spPr>
          <a:xfrm>
            <a:off x="2300990" y="2867891"/>
            <a:ext cx="3352800" cy="484909"/>
          </a:xfrm>
          <a:prstGeom prst="rect">
            <a:avLst/>
          </a:prstGeom>
          <a:solidFill>
            <a:srgbClr val="FFFF00">
              <a:alpha val="55000"/>
            </a:srgbClr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014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190" y="228600"/>
            <a:ext cx="8229600" cy="61722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their wickedness has</a:t>
            </a:r>
            <a:b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come up before Me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(2)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. . .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Ruler of every nation.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Universal lawgiver; holds Nineveh accountable for sins.  Ro.1, 2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Graciously sends Assyria special revelation (as with Egypt)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Will destroy them if they do not repent.  Pr.14:34</a:t>
            </a:r>
          </a:p>
        </p:txBody>
      </p:sp>
    </p:spTree>
    <p:extLst>
      <p:ext uri="{BB962C8B-B14F-4D97-AF65-F5344CB8AC3E}">
        <p14:creationId xmlns:p14="http://schemas.microsoft.com/office/powerpoint/2010/main" val="4061134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Map: Jonah: go to Nineveh">
            <a:extLst>
              <a:ext uri="{FF2B5EF4-FFF2-40B4-BE49-F238E27FC236}">
                <a16:creationId xmlns:a16="http://schemas.microsoft.com/office/drawing/2014/main" id="{6C4D9DFC-85A1-4E6E-BBF5-C72D0C09A1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90" y="922337"/>
            <a:ext cx="9144000" cy="5249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99A5CE80-2376-4221-86D1-DE301BDB6375}"/>
              </a:ext>
            </a:extLst>
          </p:cNvPr>
          <p:cNvSpPr/>
          <p:nvPr/>
        </p:nvSpPr>
        <p:spPr>
          <a:xfrm>
            <a:off x="2819150" y="0"/>
            <a:ext cx="3520440" cy="76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Wrong Way Jonah</a:t>
            </a:r>
          </a:p>
        </p:txBody>
      </p:sp>
    </p:spTree>
    <p:extLst>
      <p:ext uri="{BB962C8B-B14F-4D97-AF65-F5344CB8AC3E}">
        <p14:creationId xmlns:p14="http://schemas.microsoft.com/office/powerpoint/2010/main" val="3749305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190" y="304800"/>
            <a:ext cx="8229600" cy="61722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Sea growing more tempestuous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(11)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Jonah is cause of God’s wrath and their danger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 wrath will consume them too if they don’t obey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One person’s sins may affect others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 is serious: deadly consequences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Cannot outrun God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Storm will get worse if they do nothing (as Mk.4)</a:t>
            </a:r>
          </a:p>
        </p:txBody>
      </p:sp>
    </p:spTree>
    <p:extLst>
      <p:ext uri="{BB962C8B-B14F-4D97-AF65-F5344CB8AC3E}">
        <p14:creationId xmlns:p14="http://schemas.microsoft.com/office/powerpoint/2010/main" val="4090004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190" y="304800"/>
            <a:ext cx="8229600" cy="61722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Please do not let us perish…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(14)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More clearly we see danger, more readily we respond.   Ac.2:40-41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they did would be wrong in any other situation; here, wrong if they refuse.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Jonah’s death: incur charge of innocent blood?   Mt.27:25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They </a:t>
            </a:r>
            <a:r>
              <a:rPr lang="en-US" altLang="en-US" u="sng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know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what to do (prophet of God told them).</a:t>
            </a:r>
          </a:p>
        </p:txBody>
      </p:sp>
    </p:spTree>
    <p:extLst>
      <p:ext uri="{BB962C8B-B14F-4D97-AF65-F5344CB8AC3E}">
        <p14:creationId xmlns:p14="http://schemas.microsoft.com/office/powerpoint/2010/main" val="3207108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2190" y="381000"/>
            <a:ext cx="8229600" cy="61722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Threw Jonah into the sea </a:t>
            </a: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(15)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Proves without doubt: God of Israel is true God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alt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These men become apostles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3866B14-84FB-4FF6-A8F3-70C9D74117F9}"/>
              </a:ext>
            </a:extLst>
          </p:cNvPr>
          <p:cNvSpPr/>
          <p:nvPr/>
        </p:nvSpPr>
        <p:spPr>
          <a:xfrm>
            <a:off x="1280410" y="3048000"/>
            <a:ext cx="6599420" cy="28194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rgbClr val="99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chemeClr val="bg1">
                    <a:lumMod val="95000"/>
                  </a:schemeClr>
                </a:solidFill>
              </a:rPr>
              <a:t>‘You should have been there!   </a:t>
            </a:r>
            <a:br>
              <a:rPr lang="en-US" sz="3200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en-US" sz="3200" dirty="0">
                <a:solidFill>
                  <a:schemeClr val="bg1">
                    <a:lumMod val="95000"/>
                  </a:schemeClr>
                </a:solidFill>
              </a:rPr>
              <a:t>It was the mother of all storms.  The passenger slept.   We threw him in . . . and all was calm.  Israel’s God is all powerful.’</a:t>
            </a:r>
          </a:p>
        </p:txBody>
      </p:sp>
    </p:spTree>
    <p:extLst>
      <p:ext uri="{BB962C8B-B14F-4D97-AF65-F5344CB8AC3E}">
        <p14:creationId xmlns:p14="http://schemas.microsoft.com/office/powerpoint/2010/main" val="1737073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4175</TotalTime>
  <Words>407</Words>
  <Application>Microsoft Office PowerPoint</Application>
  <PresentationFormat>On-screen Show (4:3)</PresentationFormat>
  <Paragraphs>55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Verdana</vt:lpstr>
      <vt:lpstr>Wingdings</vt:lpstr>
      <vt:lpstr>Default Design</vt:lpstr>
      <vt:lpstr>PowerPoint Presentation</vt:lpstr>
      <vt:lpstr>PowerPoint Presentation</vt:lpstr>
      <vt:lpstr>I. Jonah Runs But Cannot Hide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I. Jonah Runs But Cannot Hide</vt:lpstr>
      <vt:lpstr>PowerPoint Presentation</vt:lpstr>
      <vt:lpstr>PowerPoint Presentation</vt:lpstr>
      <vt:lpstr>Analogies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 Duggin</dc:creator>
  <cp:lastModifiedBy>Ty Johnson</cp:lastModifiedBy>
  <cp:revision>480</cp:revision>
  <dcterms:created xsi:type="dcterms:W3CDTF">2004-01-08T21:08:14Z</dcterms:created>
  <dcterms:modified xsi:type="dcterms:W3CDTF">2018-02-06T02:34:57Z</dcterms:modified>
</cp:coreProperties>
</file>