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366" r:id="rId3"/>
    <p:sldId id="367" r:id="rId4"/>
    <p:sldId id="452" r:id="rId5"/>
    <p:sldId id="453" r:id="rId6"/>
    <p:sldId id="454" r:id="rId7"/>
    <p:sldId id="455" r:id="rId8"/>
    <p:sldId id="456" r:id="rId9"/>
    <p:sldId id="457" r:id="rId10"/>
    <p:sldId id="419" r:id="rId11"/>
    <p:sldId id="458" r:id="rId12"/>
    <p:sldId id="446" r:id="rId13"/>
    <p:sldId id="448" r:id="rId14"/>
    <p:sldId id="459" r:id="rId15"/>
    <p:sldId id="460" r:id="rId16"/>
    <p:sldId id="464" r:id="rId17"/>
    <p:sldId id="463" r:id="rId18"/>
    <p:sldId id="461" r:id="rId19"/>
    <p:sldId id="46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00FF"/>
    <a:srgbClr val="FFFFCC"/>
    <a:srgbClr val="99FF33"/>
    <a:srgbClr val="CCFFFF"/>
    <a:srgbClr val="FFCC00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1295400"/>
            <a:ext cx="7124700" cy="1084008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Jonah Runs Against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Nine miracles in Jonah: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wind,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1:4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 on Jonah,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1:7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Calm sea,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1:15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fish,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1:17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Fish swallowed Jonah alive…,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1:17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Vomited onto dry land,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2:10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4:6, 10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Worm,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4:7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East wind,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4:8</a:t>
            </a:r>
          </a:p>
          <a:p>
            <a:pPr marL="514350" indent="-514350">
              <a:spcAft>
                <a:spcPts val="900"/>
              </a:spcAft>
              <a:buAutoNum type="arabicPeriod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71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5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contrast, 11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Nineveh killed enemies; Jonah would kill souls.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 ends in Jonah’s silence.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God merely wanted to save Nineveh, book could have ended with chapter 3.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FA25CA6-9012-4901-8754-A48410AC1D58}"/>
              </a:ext>
            </a:extLst>
          </p:cNvPr>
          <p:cNvSpPr/>
          <p:nvPr/>
        </p:nvSpPr>
        <p:spPr>
          <a:xfrm>
            <a:off x="1126760" y="4648200"/>
            <a:ext cx="6919210" cy="7620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Aft>
                <a:spcPts val="5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also wants to save Jonah</a:t>
            </a:r>
          </a:p>
        </p:txBody>
      </p:sp>
    </p:spTree>
    <p:extLst>
      <p:ext uri="{BB962C8B-B14F-4D97-AF65-F5344CB8AC3E}">
        <p14:creationId xmlns:p14="http://schemas.microsoft.com/office/powerpoint/2010/main" val="24313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228600"/>
            <a:ext cx="86868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Jonah: disappointed with God, 4:1-2, 9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Jonah’s hatred for Nineveh turned him against the love of God.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Mt.20:15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Mt.5:43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Lk.7:39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Lk.15:28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152400"/>
            <a:ext cx="86868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</a:p>
          <a:p>
            <a:pPr marL="404813" indent="-4048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Impenitent sinner: his own worst enemy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Jonah wants to be saved, but not Nineveh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despises God’s longsuffering, mercy, forgiveness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A997D1-2123-41CA-8024-E4CF2506E9A9}"/>
              </a:ext>
            </a:extLst>
          </p:cNvPr>
          <p:cNvSpPr/>
          <p:nvPr/>
        </p:nvSpPr>
        <p:spPr>
          <a:xfrm>
            <a:off x="258580" y="3124200"/>
            <a:ext cx="8656820" cy="3505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800" b="1" baseline="30000" dirty="0">
                <a:solidFill>
                  <a:srgbClr val="C00000"/>
                </a:solidFill>
              </a:rPr>
              <a:t>4</a:t>
            </a:r>
            <a:r>
              <a:rPr lang="en-US" sz="31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 do you despise the riches of His goodness, forbearance, and longsuffering, not knowing that the goodness of God leads you to repentance?  </a:t>
            </a:r>
            <a:r>
              <a:rPr lang="en-US" sz="2800" b="1" baseline="30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1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But in accordance with your hardness and your impenitent heart you are treasuring up for your-self wrath in the day of wrath and revelation of the righteous judgment of God  </a:t>
            </a:r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Romans 2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228600"/>
            <a:ext cx="86868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</a:p>
          <a:p>
            <a:pPr marL="404813" indent="-4048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hold misplaced priorities, 4:6-8.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Lk.19:41-44, lamentations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Mt.6:28-30, about plants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0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381000"/>
            <a:ext cx="8686800" cy="58674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‘When Jonah had run from the Lord</a:t>
            </a:r>
            <a:b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fish had to take him aboard.</a:t>
            </a:r>
            <a:b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preached to a city.</a:t>
            </a:r>
            <a:b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he preached without pity.</a:t>
            </a:r>
            <a:b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 he wept o’er the death of a gourd’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prophet of God shows more concern for a gourd than for thousands of souls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Sometimes our gourds must perish so we can learn lessons we have missed</a:t>
            </a:r>
          </a:p>
        </p:txBody>
      </p:sp>
    </p:spTree>
    <p:extLst>
      <p:ext uri="{BB962C8B-B14F-4D97-AF65-F5344CB8AC3E}">
        <p14:creationId xmlns:p14="http://schemas.microsoft.com/office/powerpoint/2010/main" val="13800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228600"/>
            <a:ext cx="86868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</a:p>
          <a:p>
            <a:pPr marL="404813" indent="-4048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hold misplaced priorities, 4:6-8.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Lk.19:41-44, lamentations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Mt.6:28-30, about plants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Gn.18:23-33, begging for more time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9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228600"/>
            <a:ext cx="86868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</a:p>
          <a:p>
            <a:pPr marL="404813" indent="-4048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Jonah’s hatred and prejudice almost ‘to death,’ 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Mk.14:34 –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A5DEDA-2FC1-4921-80BA-A5D74D204BE8}"/>
              </a:ext>
            </a:extLst>
          </p:cNvPr>
          <p:cNvSpPr/>
          <p:nvPr/>
        </p:nvSpPr>
        <p:spPr>
          <a:xfrm>
            <a:off x="1157990" y="2653260"/>
            <a:ext cx="68580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He said to them, “My soul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exceedingly sorrowful, </a:t>
            </a:r>
            <a:r>
              <a:rPr 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death. Stay here and watch.”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3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228600"/>
            <a:ext cx="86868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</a:p>
          <a:p>
            <a:pPr marL="404813" indent="-4048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120,000 (children?) 4:10-11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Dt.1:39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Jonah’s disregard for Nineveh’s innocent lives recalls U.S. abortion industry . . . Infanticide.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concern for innocents compares with His willingness to spare Sodom for ten righteous.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1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590" y="902856"/>
            <a:ext cx="7915092" cy="1154543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4 Links With Jonah 3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3:4-10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God’s word,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are powerful.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word led Nineveh to repent.</a:t>
            </a: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3:4-10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God’s word, 4.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faith comes</a:t>
            </a: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Ro.10:17, faith, hearing, word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Jn.20:30-31, written word</a:t>
            </a:r>
          </a:p>
        </p:txBody>
      </p:sp>
    </p:spTree>
    <p:extLst>
      <p:ext uri="{BB962C8B-B14F-4D97-AF65-F5344CB8AC3E}">
        <p14:creationId xmlns:p14="http://schemas.microsoft.com/office/powerpoint/2010/main" val="324228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3:4-10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God’s word, 4.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faith comes, 4.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Order of faith and repentance,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5.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‘Fast’ implies repentance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Baptist: saved at point of faith</a:t>
            </a:r>
          </a:p>
          <a:p>
            <a:pPr lvl="2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 must ‘move’</a:t>
            </a:r>
          </a:p>
          <a:p>
            <a:pPr lvl="2" defTabSz="569913"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defTabSz="569913"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569913"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56991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. . . Ac.2:37-38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DC9E53-7D29-469F-AE89-077FE1A52280}"/>
              </a:ext>
            </a:extLst>
          </p:cNvPr>
          <p:cNvSpPr/>
          <p:nvPr/>
        </p:nvSpPr>
        <p:spPr>
          <a:xfrm>
            <a:off x="1600200" y="4375880"/>
            <a:ext cx="1967459" cy="685800"/>
          </a:xfrm>
          <a:prstGeom prst="rect">
            <a:avLst/>
          </a:prstGeom>
          <a:solidFill>
            <a:schemeClr val="tx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BIBLE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259536-5658-4348-966B-CB56543880B8}"/>
              </a:ext>
            </a:extLst>
          </p:cNvPr>
          <p:cNvSpPr/>
          <p:nvPr/>
        </p:nvSpPr>
        <p:spPr>
          <a:xfrm>
            <a:off x="1600200" y="5181600"/>
            <a:ext cx="1967459" cy="685800"/>
          </a:xfrm>
          <a:prstGeom prst="rect">
            <a:avLst/>
          </a:prstGeom>
          <a:solidFill>
            <a:schemeClr val="tx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BAPTIST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D72F6D-6E0C-43E3-AE4B-696BDB2FDBCD}"/>
              </a:ext>
            </a:extLst>
          </p:cNvPr>
          <p:cNvSpPr/>
          <p:nvPr/>
        </p:nvSpPr>
        <p:spPr>
          <a:xfrm>
            <a:off x="3612630" y="4374630"/>
            <a:ext cx="4217425" cy="685800"/>
          </a:xfrm>
          <a:prstGeom prst="rect">
            <a:avLst/>
          </a:prstGeom>
          <a:solidFill>
            <a:schemeClr val="tx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Believe then Repent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3F135F-8C71-4586-B574-9603279EB1D7}"/>
              </a:ext>
            </a:extLst>
          </p:cNvPr>
          <p:cNvSpPr/>
          <p:nvPr/>
        </p:nvSpPr>
        <p:spPr>
          <a:xfrm>
            <a:off x="3612630" y="5180350"/>
            <a:ext cx="4217425" cy="685800"/>
          </a:xfrm>
          <a:prstGeom prst="rect">
            <a:avLst/>
          </a:prstGeom>
          <a:solidFill>
            <a:schemeClr val="tx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Repent then Believe</a:t>
            </a:r>
          </a:p>
        </p:txBody>
      </p:sp>
    </p:spTree>
    <p:extLst>
      <p:ext uri="{BB962C8B-B14F-4D97-AF65-F5344CB8AC3E}">
        <p14:creationId xmlns:p14="http://schemas.microsoft.com/office/powerpoint/2010/main" val="268940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3:4-10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God’s word, 4.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faith comes, 4.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Order of faith and repentance, 5.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 of saving faith,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5, 10.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Baptist: ‘Not saved by works’ 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(to escape necessity of baptism)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works – Jn.6; Hb.11; Ja.2</a:t>
            </a:r>
          </a:p>
        </p:txBody>
      </p:sp>
    </p:spTree>
    <p:extLst>
      <p:ext uri="{BB962C8B-B14F-4D97-AF65-F5344CB8AC3E}">
        <p14:creationId xmlns:p14="http://schemas.microsoft.com/office/powerpoint/2010/main" val="247719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3:4-10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God’s word, 4.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faith comes, 4.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Order of faith and repentance, 5.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 of saving faith, 5, 10.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true repentance is,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8-10.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Mt.12:41.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 begins in mind, ends in change of life.</a:t>
            </a:r>
          </a:p>
        </p:txBody>
      </p:sp>
    </p:spTree>
    <p:extLst>
      <p:ext uri="{BB962C8B-B14F-4D97-AF65-F5344CB8AC3E}">
        <p14:creationId xmlns:p14="http://schemas.microsoft.com/office/powerpoint/2010/main" val="8764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3:4-10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God’s word, 4.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faith comes, 4.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Order of faith and repentance, 5.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 of saving faith, 5, 10.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true repentance is, 8-10.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 of predestination theories,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</a:t>
            </a:r>
          </a:p>
          <a:p>
            <a:pPr lvl="1" defTabSz="569913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Ninevites must choose to obey God or be destroyed.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420F5D-381B-4CBF-B18A-219D5C76C63D}"/>
              </a:ext>
            </a:extLst>
          </p:cNvPr>
          <p:cNvSpPr/>
          <p:nvPr/>
        </p:nvSpPr>
        <p:spPr>
          <a:xfrm>
            <a:off x="1279160" y="5257800"/>
            <a:ext cx="661441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3:10 - God relented; showed mercy to penitent sinners</a:t>
            </a:r>
          </a:p>
        </p:txBody>
      </p:sp>
    </p:spTree>
    <p:extLst>
      <p:ext uri="{BB962C8B-B14F-4D97-AF65-F5344CB8AC3E}">
        <p14:creationId xmlns:p14="http://schemas.microsoft.com/office/powerpoint/2010/main" val="11351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590" y="902857"/>
            <a:ext cx="7915092" cy="46874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4 Links With Jonah 3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6D53B56-F40F-477E-8DA4-F70510672DB7}"/>
              </a:ext>
            </a:extLst>
          </p:cNvPr>
          <p:cNvSpPr txBox="1">
            <a:spLocks/>
          </p:cNvSpPr>
          <p:nvPr/>
        </p:nvSpPr>
        <p:spPr bwMode="auto">
          <a:xfrm>
            <a:off x="624590" y="1524000"/>
            <a:ext cx="7915092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4: Jonah</a:t>
            </a:r>
            <a:b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Against God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401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684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Verdana</vt:lpstr>
      <vt:lpstr>Wingdings</vt:lpstr>
      <vt:lpstr>Default Design</vt:lpstr>
      <vt:lpstr>PowerPoint Presentation</vt:lpstr>
      <vt:lpstr>I. Jonah 4 Links With Jonah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Jonah 4 Links With Jonah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431</cp:revision>
  <dcterms:created xsi:type="dcterms:W3CDTF">2004-01-08T21:08:14Z</dcterms:created>
  <dcterms:modified xsi:type="dcterms:W3CDTF">2018-03-03T17:06:43Z</dcterms:modified>
</cp:coreProperties>
</file>