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5" r:id="rId2"/>
    <p:sldId id="367" r:id="rId3"/>
    <p:sldId id="366" r:id="rId4"/>
    <p:sldId id="465" r:id="rId5"/>
    <p:sldId id="466" r:id="rId6"/>
    <p:sldId id="467" r:id="rId7"/>
    <p:sldId id="468" r:id="rId8"/>
    <p:sldId id="469" r:id="rId9"/>
    <p:sldId id="452" r:id="rId10"/>
    <p:sldId id="470" r:id="rId11"/>
    <p:sldId id="471" r:id="rId12"/>
    <p:sldId id="4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C0C0C0"/>
    <a:srgbClr val="99FF33"/>
    <a:srgbClr val="FF00FF"/>
    <a:srgbClr val="B2B2B2"/>
    <a:srgbClr val="FFCC0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1295400"/>
            <a:ext cx="7124700" cy="1084008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Jonah – A Type Of Christ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152400"/>
            <a:ext cx="8443210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- Antitype – </a:t>
            </a:r>
          </a:p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 in the ‘deep’ three days / nights</a:t>
            </a:r>
          </a:p>
          <a:p>
            <a:pPr marL="404813" indent="-404813" algn="ctr">
              <a:buNone/>
            </a:pP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Mt.12:38-41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</a:p>
          <a:p>
            <a:pPr marL="404813" indent="-404813">
              <a:spcAft>
                <a:spcPts val="2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38: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sign.  Insult: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Jn.3:2; 12:37</a:t>
            </a:r>
          </a:p>
          <a:p>
            <a:pPr marL="803275" indent="-803275"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Blinded by sin, error.</a:t>
            </a:r>
          </a:p>
          <a:p>
            <a:pPr marL="803275" indent="-803275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Showed many signs.  1 Co.1</a:t>
            </a:r>
          </a:p>
          <a:p>
            <a:pPr marL="803275" indent="-803275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by sight, not faith. </a:t>
            </a:r>
          </a:p>
          <a:p>
            <a:pPr marL="404813" indent="-404813">
              <a:spcAft>
                <a:spcPts val="7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39: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response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no sign except Jonah’s</a:t>
            </a:r>
          </a:p>
          <a:p>
            <a:pPr marL="404813" indent="-404813">
              <a:spcAft>
                <a:spcPts val="7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40: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revelation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 heart of the earth</a:t>
            </a:r>
          </a:p>
          <a:p>
            <a:pPr marL="404813" indent="-404813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41: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reversal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surprise ending at </a:t>
            </a:r>
            <a:r>
              <a:rPr lang="en-US" alt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Jdgt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9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152400"/>
            <a:ext cx="8443210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- Antitype – </a:t>
            </a:r>
          </a:p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 in the ‘deep’ three days / nights</a:t>
            </a:r>
          </a:p>
          <a:p>
            <a:pPr marL="404813" indent="-404813" algn="ctr">
              <a:buNone/>
            </a:pP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Lk.11:29-32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</a:p>
          <a:p>
            <a:pPr marL="404813" indent="-404813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became sign to Nineveh – so Jesus</a:t>
            </a:r>
          </a:p>
          <a:p>
            <a:pPr marL="404813" indent="-404813"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28, Paul: must be ‘god’</a:t>
            </a:r>
          </a:p>
          <a:p>
            <a:pPr marL="404813" indent="-404813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Jonah: rescued from fish</a:t>
            </a: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4813" indent="-404813"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OT account is factual   </a:t>
            </a:r>
          </a:p>
          <a:p>
            <a:pPr marL="404813" indent="-404813" algn="ctr">
              <a:buNone/>
            </a:pPr>
            <a:r>
              <a:rPr lang="en-US" altLang="en-US" sz="31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n-US" alt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 </a:t>
            </a:r>
            <a:r>
              <a:rPr lang="en-US" altLang="en-US" sz="31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lang="en-US" alt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969963" lvl="1" indent="-277813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Sailors see Jonah swallowed by fish</a:t>
            </a:r>
          </a:p>
          <a:p>
            <a:pPr marL="969963" lvl="1" indent="-277813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Spectators see Jesus crucified…</a:t>
            </a:r>
          </a:p>
          <a:p>
            <a:pPr marL="1316038" lvl="2" indent="-290513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Co.15.   Lk.24:18…31</a:t>
            </a:r>
          </a:p>
        </p:txBody>
      </p:sp>
    </p:spTree>
    <p:extLst>
      <p:ext uri="{BB962C8B-B14F-4D97-AF65-F5344CB8AC3E}">
        <p14:creationId xmlns:p14="http://schemas.microsoft.com/office/powerpoint/2010/main" val="367270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152400"/>
            <a:ext cx="8443210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- Antitype – </a:t>
            </a:r>
          </a:p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 in the ‘deep’ three days / nights</a:t>
            </a:r>
          </a:p>
          <a:p>
            <a:pPr marL="404813" indent="-404813" algn="ctr">
              <a:buNone/>
            </a:pP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Lk.11:29-32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</a:p>
          <a:p>
            <a:pPr marL="404813" indent="-404813">
              <a:buNone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 became sign to Nineveh – so Jesus</a:t>
            </a:r>
          </a:p>
          <a:p>
            <a:pPr marL="404813" indent="-404813"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28, Paul: must be ‘god’</a:t>
            </a:r>
          </a:p>
          <a:p>
            <a:pPr marL="404813" indent="-404813">
              <a:buNone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Jonah: rescued from fish</a:t>
            </a:r>
            <a:endParaRPr lang="en-US" altLang="en-US" sz="2800" dirty="0">
              <a:solidFill>
                <a:srgbClr val="C0C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4813" indent="-404813">
              <a:buNone/>
            </a:pPr>
            <a:r>
              <a:rPr lang="en-US" altLang="en-US" sz="32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OT account is fact.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81AF3E-7945-4CC4-85EE-D3630548E7E4}"/>
              </a:ext>
            </a:extLst>
          </p:cNvPr>
          <p:cNvSpPr/>
          <p:nvPr/>
        </p:nvSpPr>
        <p:spPr>
          <a:xfrm>
            <a:off x="214745" y="4343400"/>
            <a:ext cx="4267200" cy="2057400"/>
          </a:xfrm>
          <a:prstGeom prst="rect">
            <a:avLst/>
          </a:prstGeom>
          <a:solidFill>
            <a:schemeClr val="tx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BOTH</a:t>
            </a:r>
            <a:r>
              <a:rPr lang="en-US" sz="3200" dirty="0"/>
              <a:t> were in deep (Mt.12:40) – hades (Jonah 2:2-3, 6).  </a:t>
            </a:r>
            <a:br>
              <a:rPr lang="en-US" sz="3200" dirty="0"/>
            </a:br>
            <a:r>
              <a:rPr lang="en-US" sz="3200" dirty="0">
                <a:solidFill>
                  <a:srgbClr val="CCFFFF"/>
                </a:solidFill>
              </a:rPr>
              <a:t>Jesus, Acts 2:27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0A8656-F0DE-4004-BA41-13F5651DB772}"/>
              </a:ext>
            </a:extLst>
          </p:cNvPr>
          <p:cNvSpPr/>
          <p:nvPr/>
        </p:nvSpPr>
        <p:spPr>
          <a:xfrm>
            <a:off x="4662055" y="4343400"/>
            <a:ext cx="4267200" cy="2057400"/>
          </a:xfrm>
          <a:prstGeom prst="rect">
            <a:avLst/>
          </a:prstGeom>
          <a:solidFill>
            <a:schemeClr val="tx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BOTH</a:t>
            </a:r>
            <a:r>
              <a:rPr lang="en-US" sz="3200" dirty="0"/>
              <a:t> were miraculously delivered, Jon.2:10. </a:t>
            </a:r>
            <a:r>
              <a:rPr lang="en-US" sz="3200" dirty="0">
                <a:solidFill>
                  <a:srgbClr val="CCFFFF"/>
                </a:solidFill>
              </a:rPr>
              <a:t>Jesus, Ac.2:24</a:t>
            </a:r>
          </a:p>
        </p:txBody>
      </p:sp>
    </p:spTree>
    <p:extLst>
      <p:ext uri="{BB962C8B-B14F-4D97-AF65-F5344CB8AC3E}">
        <p14:creationId xmlns:p14="http://schemas.microsoft.com/office/powerpoint/2010/main" val="198912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970" y="304800"/>
            <a:ext cx="832079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 of Jonah</a:t>
            </a:r>
          </a:p>
          <a:p>
            <a:pPr defTabSz="569913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think Jonah is fishy</a:t>
            </a:r>
          </a:p>
          <a:p>
            <a:pPr defTabSz="569913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Integrity of Bible: includes book that depicts prophet negatively</a:t>
            </a: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67" y="902856"/>
            <a:ext cx="7195538" cy="1154543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Jonah: Unlikely Candidate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Type Of Christ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760" y="304800"/>
            <a:ext cx="844321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Jonah’s life / work contrast with Lord’s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 from duty, 1:3.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Mt.26:46, 51-54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Believed / confessed truth, but disobeyed, 1:9.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Hb.5:8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still storm, 1:6-11.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Mk.4:39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Endangered lives of others, 1:11.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Jn.10:10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Sailors did not want his blood on their hands, 1:14.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Mt.27:25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Needed second chance to do the job, 3:1-2.   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Jn.17:4; 19:30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3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760" y="304800"/>
            <a:ext cx="844321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Jonah’s life / work contrast with Lord’s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Obeyed God because of force, 3:1-4:2. 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Jn.5:30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Audience eagerly received his message, 3:1-10 (4). 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Jn.12:37</a:t>
            </a:r>
          </a:p>
          <a:p>
            <a:pPr marL="465138" indent="-465138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Wanted mercy for himself (2:9), not other sinners, 4:1-2.   Jonah . . 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Preferred death, not life of Nineveh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Hated people he came to save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Watched city, hoping for destruction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>
              <a:solidFill>
                <a:srgbClr val="99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760" y="304800"/>
            <a:ext cx="844321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Jonah’s life / work contrast with Lord’s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Obeyed God because of force, 3:1-4:2.   Jn.5:30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Audience eagerly received his message, 3:1-10 (4).   Jn.12:37</a:t>
            </a:r>
          </a:p>
          <a:p>
            <a:pPr marL="465138" indent="-465138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Wanted mercy for himself (2:9), not other sinners, 4:1-2.   Jonah . . .</a:t>
            </a:r>
          </a:p>
          <a:p>
            <a:pPr marL="569913" indent="-5699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Warned people he hated, 4:1-11.  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Jn.1:11</a:t>
            </a:r>
          </a:p>
          <a:p>
            <a:pPr marL="569913" indent="-569913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 bad news; Nineveh repented.  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Mt.28, good news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>
              <a:solidFill>
                <a:srgbClr val="99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760" y="304800"/>
            <a:ext cx="844321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Perhaps the only prophet as bad as Jonah: Balaam (Gentile)</a:t>
            </a:r>
          </a:p>
          <a:p>
            <a:pPr marL="404813" indent="-404813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type fully matches Jesus – He is unique.   1 Pt.2:22;  Jn.8:46</a:t>
            </a:r>
          </a:p>
          <a:p>
            <a:pPr marL="404813" indent="-404813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makes Jonah His ‘type’ – Mt.12; Lk.11.</a:t>
            </a:r>
          </a:p>
          <a:p>
            <a:pPr marL="514350" indent="-514350"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4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67" y="902857"/>
            <a:ext cx="7195538" cy="46874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Jonah: Unlikely Candidate...Type Of Christ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ADE3649-A089-4730-8483-4230E9B26CE1}"/>
              </a:ext>
            </a:extLst>
          </p:cNvPr>
          <p:cNvSpPr txBox="1">
            <a:spLocks/>
          </p:cNvSpPr>
          <p:nvPr/>
        </p:nvSpPr>
        <p:spPr bwMode="auto">
          <a:xfrm>
            <a:off x="975610" y="1588657"/>
            <a:ext cx="7195538" cy="115454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Jonah, A Type Of Christ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9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152400"/>
            <a:ext cx="8367010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avoid overstating case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every similarity is type-antitype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Analogies –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 . . .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Slept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during storm at sea, 1:5; Mk.4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Awakened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passengers, 1:6; Mk.4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self-sacrifice, 1:11-16; Jn.12; Mk.10:45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Preached to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cities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3:3; Mt.11 </a:t>
            </a:r>
          </a:p>
          <a:p>
            <a:pPr marL="404813" indent="-404813"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Preached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3:4; Mt.12; 24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believers, 3:5-10; Lk.19:10</a:t>
            </a:r>
          </a:p>
        </p:txBody>
      </p:sp>
    </p:spTree>
    <p:extLst>
      <p:ext uri="{BB962C8B-B14F-4D97-AF65-F5344CB8AC3E}">
        <p14:creationId xmlns:p14="http://schemas.microsoft.com/office/powerpoint/2010/main" val="324228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635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Verdana</vt:lpstr>
      <vt:lpstr>Wingdings</vt:lpstr>
      <vt:lpstr>Default Design</vt:lpstr>
      <vt:lpstr>PowerPoint Presentation</vt:lpstr>
      <vt:lpstr>PowerPoint Presentation</vt:lpstr>
      <vt:lpstr>I. Jonah: Unlikely Candidate For Type Of Christ</vt:lpstr>
      <vt:lpstr>PowerPoint Presentation</vt:lpstr>
      <vt:lpstr>PowerPoint Presentation</vt:lpstr>
      <vt:lpstr>PowerPoint Presentation</vt:lpstr>
      <vt:lpstr>PowerPoint Presentation</vt:lpstr>
      <vt:lpstr>I. Jonah: Unlikely Candidate...Type Of Christ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476</cp:revision>
  <dcterms:created xsi:type="dcterms:W3CDTF">2004-01-08T21:08:14Z</dcterms:created>
  <dcterms:modified xsi:type="dcterms:W3CDTF">2018-03-03T17:10:58Z</dcterms:modified>
</cp:coreProperties>
</file>