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366" r:id="rId3"/>
    <p:sldId id="465" r:id="rId4"/>
    <p:sldId id="466" r:id="rId5"/>
    <p:sldId id="305" r:id="rId6"/>
    <p:sldId id="367" r:id="rId7"/>
    <p:sldId id="467" r:id="rId8"/>
    <p:sldId id="477" r:id="rId9"/>
    <p:sldId id="470" r:id="rId10"/>
    <p:sldId id="458" r:id="rId11"/>
    <p:sldId id="471" r:id="rId12"/>
    <p:sldId id="472" r:id="rId13"/>
    <p:sldId id="473" r:id="rId14"/>
    <p:sldId id="474" r:id="rId15"/>
    <p:sldId id="289" r:id="rId16"/>
    <p:sldId id="479" r:id="rId17"/>
    <p:sldId id="47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FFFF"/>
    <a:srgbClr val="FFFFCC"/>
    <a:srgbClr val="99FF33"/>
    <a:srgbClr val="B2B2B2"/>
    <a:srgbClr val="FF00FF"/>
    <a:srgbClr val="C0C0C0"/>
    <a:srgbClr val="EAEAEA"/>
    <a:srgbClr val="F8F8F8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4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92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34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184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581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374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946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5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41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69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5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81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F9D1C0-6CEE-4107-A93C-727A05DBD5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6113" y="992534"/>
            <a:ext cx="3841269" cy="261206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A57773-8370-483B-959A-487D18063EC8}"/>
              </a:ext>
            </a:extLst>
          </p:cNvPr>
          <p:cNvSpPr/>
          <p:nvPr/>
        </p:nvSpPr>
        <p:spPr>
          <a:xfrm>
            <a:off x="3320844" y="1600200"/>
            <a:ext cx="25146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Nahum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Lessons: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God’s word is inspired – fulfilled prophecy.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g.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Capture attended by great massacre,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3:3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h.</a:t>
            </a: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Plundering and pillaging,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2:9-10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US" altLang="en-US" sz="2800" dirty="0" err="1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People try to escape,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2:8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j.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Ninevite officers weaken, flee,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3:17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k.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Images and idols destroyed,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1:14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l.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Destruction would be final,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1:9, 14</a:t>
            </a:r>
          </a:p>
          <a:p>
            <a:pPr marL="0" indent="0">
              <a:spcAft>
                <a:spcPts val="400"/>
              </a:spcAft>
              <a:buNone/>
            </a:pP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5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Lessons: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God’s word is inspired – fulfilled prophecy.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controls nations. 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3:1-3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Isaiah 40</a:t>
            </a:r>
            <a:endParaRPr lang="en-US" altLang="en-US" sz="28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 b.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Isaiah 10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40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Lessons: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God’s word is inspired – fulfilled prophecy.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God controls nations.  3:1-3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punishes sin.</a:t>
            </a:r>
          </a:p>
          <a:p>
            <a:pPr marL="0" indent="0" defTabSz="45720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Nineveh: 100 ft.-high wall</a:t>
            </a:r>
            <a:endParaRPr lang="en-US" altLang="en-US" sz="3600" dirty="0">
              <a:solidFill>
                <a:schemeClr val="bg1"/>
              </a:solidFill>
            </a:endParaRPr>
          </a:p>
          <a:p>
            <a:pPr marL="0" indent="0" defTabSz="457200">
              <a:spcAft>
                <a:spcPts val="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200 towers reaching another 100 ft</a:t>
            </a:r>
          </a:p>
          <a:p>
            <a:pPr marL="0" indent="0" defTabSz="45720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Moat 60 feet deep, 140 feet wide.</a:t>
            </a:r>
          </a:p>
          <a:p>
            <a:pPr marL="0" indent="0" defTabSz="45720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alt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1) 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Wind-blown sand covered Nineveh</a:t>
            </a:r>
          </a:p>
          <a:p>
            <a:pPr marL="0" indent="0" defTabSz="45720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alt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2) 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Today: Tel </a:t>
            </a:r>
            <a:r>
              <a:rPr lang="en-US" alt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Kuyunjik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(another mound: 				</a:t>
            </a:r>
            <a:r>
              <a:rPr lang="en-US" alt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Nebi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Yunus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280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0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Lessons:</a:t>
            </a:r>
          </a:p>
          <a:p>
            <a:pPr marL="339725" indent="-339725"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God’s word is inspired – fulfilled prophecy.</a:t>
            </a:r>
          </a:p>
          <a:p>
            <a:pPr marL="339725" indent="-339725"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controls nations.  3:1-3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punishes sin.</a:t>
            </a:r>
          </a:p>
          <a:p>
            <a:pPr lvl="1" defTabSz="39846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Ninevite kings exulted in cruelty.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280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092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17-us2.ixquick.com/cgi-bin/serveimage?url=http%3A%2F%2Fwww.pravoslavie.ru%2Fsas%2Fimage%2F101843%2F184341.b.jpg&amp;sp=5e13a0b824520fe49ff0aa68d875d289">
            <a:extLst>
              <a:ext uri="{FF2B5EF4-FFF2-40B4-BE49-F238E27FC236}">
                <a16:creationId xmlns:a16="http://schemas.microsoft.com/office/drawing/2014/main" xmlns="" id="{4048BB77-FFE7-4ACB-A242-4B6C440DB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252" y="865909"/>
            <a:ext cx="7656812" cy="576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17E10DD-217E-4629-84B4-BEFFFA4C7F8A}"/>
              </a:ext>
            </a:extLst>
          </p:cNvPr>
          <p:cNvSpPr/>
          <p:nvPr/>
        </p:nvSpPr>
        <p:spPr>
          <a:xfrm>
            <a:off x="1106060" y="76200"/>
            <a:ext cx="6951544" cy="6858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Lachish, 701 BC, Sennacherib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Lessons:</a:t>
            </a:r>
          </a:p>
          <a:p>
            <a:pPr marL="339725" indent="-339725"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God’s word is inspired – fulfilled prophecy.</a:t>
            </a:r>
          </a:p>
          <a:p>
            <a:pPr marL="339725" indent="-339725"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controls nations.  3:1-3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punishes sin.</a:t>
            </a:r>
          </a:p>
          <a:p>
            <a:pPr lvl="1" defTabSz="39846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Ninevite kings exulted in cruelty.</a:t>
            </a:r>
          </a:p>
          <a:p>
            <a:pPr lvl="1" defTabSz="39846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Assyria gets a dose of her own medicine.  Isa.37:29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280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666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Lessons:</a:t>
            </a:r>
          </a:p>
          <a:p>
            <a:pPr marL="339725" indent="-339725"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God’s word is inspired – fulfilled prophecy.</a:t>
            </a:r>
          </a:p>
          <a:p>
            <a:pPr marL="339725" indent="-339725"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controls nations.  3:1-3</a:t>
            </a:r>
          </a:p>
          <a:p>
            <a:pPr marL="339725" indent="-339725"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punishes sin.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 not envy sinners,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3:16-19.  </a:t>
            </a:r>
          </a:p>
          <a:p>
            <a:pPr marL="0" indent="0" defTabSz="515938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Assyria: great, rich, famous, powerful . . .</a:t>
            </a:r>
          </a:p>
          <a:p>
            <a:pPr marL="0" indent="0" defTabSz="515938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Yet good times passed . . . Gal.6:7-8 </a:t>
            </a:r>
          </a:p>
        </p:txBody>
      </p:sp>
    </p:spTree>
    <p:extLst>
      <p:ext uri="{BB962C8B-B14F-4D97-AF65-F5344CB8AC3E}">
        <p14:creationId xmlns:p14="http://schemas.microsoft.com/office/powerpoint/2010/main" xmlns="" val="219752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2341F-9064-4BDE-933A-4608C5EC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Nahum: ‘comfort’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D08FB4-695D-4936-B4EE-F42F19165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1219200"/>
            <a:ext cx="8229600" cy="45259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Destruction of Nineveh comforts Israel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Written between 663-612 (3:8-11).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Shalmaneser (859-824) made Nineveh an army base.</a:t>
            </a:r>
          </a:p>
          <a:p>
            <a:r>
              <a:rPr lang="en-US" dirty="0">
                <a:solidFill>
                  <a:schemeClr val="bg1"/>
                </a:solidFill>
              </a:rPr>
              <a:t>Sennacherib (705-681) invaded Judah, destroyed 46 Judean towns…but lost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(2 Kings 18).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62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2341F-9064-4BDE-933A-4608C5EC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Why destroy Nineveh?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D08FB4-695D-4936-B4EE-F42F19165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1219200"/>
            <a:ext cx="8229600" cy="4525963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Jealous God,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Avenging God,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1:1.  Gn.18:25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 His people,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1:12-15.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018012" y="914400"/>
            <a:ext cx="7124700" cy="14478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Sentence: Wrath of God, Nahum 1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0960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Nahum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no book so forcefully</a:t>
            </a:r>
            <a:b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displays God’s wrath 1:2-10</a:t>
            </a:r>
          </a:p>
          <a:p>
            <a:pPr marL="0" indent="0">
              <a:buNone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27E2A73D-D4D4-4F51-ACEB-0670AB14A1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496" y="1447800"/>
            <a:ext cx="8331664" cy="4572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E9C5DC7-B8F6-4343-9F3B-5C6D4DDA6010}"/>
              </a:ext>
            </a:extLst>
          </p:cNvPr>
          <p:cNvSpPr/>
          <p:nvPr/>
        </p:nvSpPr>
        <p:spPr>
          <a:xfrm>
            <a:off x="1676400" y="2590800"/>
            <a:ext cx="5257800" cy="297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jealous, avenges, furious, vengeance, will not acquit wicked, indignation, fierce anger, overflowing flood, utter end, devoured</a:t>
            </a:r>
          </a:p>
        </p:txBody>
      </p:sp>
    </p:spTree>
    <p:extLst>
      <p:ext uri="{BB962C8B-B14F-4D97-AF65-F5344CB8AC3E}">
        <p14:creationId xmlns:p14="http://schemas.microsoft.com/office/powerpoint/2010/main" xmlns="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018012" y="533400"/>
            <a:ext cx="7124700" cy="5334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Sentence: Wrath of God, Nahum 1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42D30E42-3DEC-4172-AD40-AE2BF2EB91EA}"/>
              </a:ext>
            </a:extLst>
          </p:cNvPr>
          <p:cNvSpPr/>
          <p:nvPr/>
        </p:nvSpPr>
        <p:spPr>
          <a:xfrm>
            <a:off x="1022556" y="1219200"/>
            <a:ext cx="7124700" cy="14478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Suffering: Weight of Gall, Nahum 2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27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16-us2.ixquick.com/cgi-bin/serveimage?url=https%3A%2F%2Fwww.metmuseum.org%2Ftoah%2Fimages%2Fhb%2Fhb_31.13.2.jpg&amp;sp=e60d4b4d906d896b865457e3aa921a46">
            <a:extLst>
              <a:ext uri="{FF2B5EF4-FFF2-40B4-BE49-F238E27FC236}">
                <a16:creationId xmlns:a16="http://schemas.microsoft.com/office/drawing/2014/main" xmlns="" id="{87686B90-72C9-4130-A8A8-09FAF97FE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2725"/>
            <a:ext cx="9144000" cy="389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2254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018012" y="533400"/>
            <a:ext cx="7124700" cy="5334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Sentence: Wrath of God, Nahum 1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42D30E42-3DEC-4172-AD40-AE2BF2EB91EA}"/>
              </a:ext>
            </a:extLst>
          </p:cNvPr>
          <p:cNvSpPr/>
          <p:nvPr/>
        </p:nvSpPr>
        <p:spPr>
          <a:xfrm>
            <a:off x="1022556" y="1905000"/>
            <a:ext cx="7124700" cy="14478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Spoils: Woe of Guilt, Nahum 3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99159D8D-C0D4-4F0A-926B-E821DE20D905}"/>
              </a:ext>
            </a:extLst>
          </p:cNvPr>
          <p:cNvSpPr/>
          <p:nvPr/>
        </p:nvSpPr>
        <p:spPr>
          <a:xfrm>
            <a:off x="1020096" y="1219200"/>
            <a:ext cx="7124700" cy="5334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Suffering: Weight of Gall, Nahum 2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03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Lessons: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God’s word is inspired – fulfilled prophecy.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Assyrian fortresses surround city,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3:12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Ninevites prepare bricks / mortar,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3:14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c.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City gates destroyed,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3:13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d.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Ninevites were drunk,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1:10; 3:11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e.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Nineveh destroyed by flood,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1:8; 2:6, 8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sz="28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f.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Nineveh destroyed by fire,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1:10; 2:13; 3:15</a:t>
            </a:r>
          </a:p>
          <a:p>
            <a:pPr marL="0" indent="0">
              <a:spcAft>
                <a:spcPts val="400"/>
              </a:spcAft>
              <a:buNone/>
            </a:pP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47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4233</TotalTime>
  <Words>448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1_Default Design</vt:lpstr>
      <vt:lpstr>Slide 1</vt:lpstr>
      <vt:lpstr>Nahum: ‘comfort’</vt:lpstr>
      <vt:lpstr>Why destroy Nineveh?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458</cp:revision>
  <dcterms:created xsi:type="dcterms:W3CDTF">2004-01-08T21:08:14Z</dcterms:created>
  <dcterms:modified xsi:type="dcterms:W3CDTF">2018-03-04T17:50:39Z</dcterms:modified>
</cp:coreProperties>
</file>